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Lst>
  <p:sldSz cx="12192000" cy="6858000"/>
  <p:notesSz cx="6858000" cy="9144000"/>
  <p:embeddedFontLst>
    <p:embeddedFont>
      <p:font typeface="Century Gothic" panose="020B0502020202020204"/>
      <p:bold r:id="rId42"/>
      <p:boldItalic r:id="rId43"/>
    </p:embeddedFont>
    <p:embeddedFont>
      <p:font typeface="Calibri" panose="020F0502020204030204"/>
      <p:regular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D94A76C-566E-4A17-B745-5BE8A2265C2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pos="3840"/>
        <p:guide orient="horz" pos="2568"/>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4" Type="http://schemas.openxmlformats.org/officeDocument/2006/relationships/font" Target="fonts/font3.fntdata"/><Relationship Id="rId43" Type="http://schemas.openxmlformats.org/officeDocument/2006/relationships/font" Target="fonts/font2.fntdata"/><Relationship Id="rId42" Type="http://schemas.openxmlformats.org/officeDocument/2006/relationships/font" Target="fonts/font1.fntdata"/><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notesMaster" Target="notesMasters/notesMaster1.xml"/><Relationship Id="rId39" Type="http://schemas.openxmlformats.org/officeDocument/2006/relationships/presProps" Target="presProps.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txBox="1"/>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 name="Google Shape;77;p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1" name="Shape 141"/>
        <p:cNvGrpSpPr/>
        <p:nvPr/>
      </p:nvGrpSpPr>
      <p:grpSpPr>
        <a:xfrm>
          <a:off x="0" y="0"/>
          <a:ext cx="0" cy="0"/>
          <a:chOff x="0" y="0"/>
          <a:chExt cx="0" cy="0"/>
        </a:xfrm>
      </p:grpSpPr>
      <p:sp>
        <p:nvSpPr>
          <p:cNvPr id="142" name="Google Shape;142;gcc1718a9de_0_17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cc1718a9de_0_175: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gcc1718a9de_0_175: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7" name="Shape 147"/>
        <p:cNvGrpSpPr/>
        <p:nvPr/>
      </p:nvGrpSpPr>
      <p:grpSpPr>
        <a:xfrm>
          <a:off x="0" y="0"/>
          <a:ext cx="0" cy="0"/>
          <a:chOff x="0" y="0"/>
          <a:chExt cx="0" cy="0"/>
        </a:xfrm>
      </p:grpSpPr>
      <p:sp>
        <p:nvSpPr>
          <p:cNvPr id="148" name="Google Shape;148;p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9" name="Google Shape;149;p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3" name="Shape 153"/>
        <p:cNvGrpSpPr/>
        <p:nvPr/>
      </p:nvGrpSpPr>
      <p:grpSpPr>
        <a:xfrm>
          <a:off x="0" y="0"/>
          <a:ext cx="0" cy="0"/>
          <a:chOff x="0" y="0"/>
          <a:chExt cx="0" cy="0"/>
        </a:xfrm>
      </p:grpSpPr>
      <p:sp>
        <p:nvSpPr>
          <p:cNvPr id="154" name="Google Shape;154;gcc1718a9de_0_185: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5" name="Google Shape;155;gcc1718a9de_0_18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9" name="Shape 159"/>
        <p:cNvGrpSpPr/>
        <p:nvPr/>
      </p:nvGrpSpPr>
      <p:grpSpPr>
        <a:xfrm>
          <a:off x="0" y="0"/>
          <a:ext cx="0" cy="0"/>
          <a:chOff x="0" y="0"/>
          <a:chExt cx="0" cy="0"/>
        </a:xfrm>
      </p:grpSpPr>
      <p:sp>
        <p:nvSpPr>
          <p:cNvPr id="160" name="Google Shape;160;gcc1718a9de_0_191: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1" name="Google Shape;161;gcc1718a9de_0_19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6" name="Shape 166"/>
        <p:cNvGrpSpPr/>
        <p:nvPr/>
      </p:nvGrpSpPr>
      <p:grpSpPr>
        <a:xfrm>
          <a:off x="0" y="0"/>
          <a:ext cx="0" cy="0"/>
          <a:chOff x="0" y="0"/>
          <a:chExt cx="0" cy="0"/>
        </a:xfrm>
      </p:grpSpPr>
      <p:sp>
        <p:nvSpPr>
          <p:cNvPr id="167" name="Google Shape;167;gcc1718a9de_0_204: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8" name="Google Shape;168;gcc1718a9de_0_20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2" name="Shape 172"/>
        <p:cNvGrpSpPr/>
        <p:nvPr/>
      </p:nvGrpSpPr>
      <p:grpSpPr>
        <a:xfrm>
          <a:off x="0" y="0"/>
          <a:ext cx="0" cy="0"/>
          <a:chOff x="0" y="0"/>
          <a:chExt cx="0" cy="0"/>
        </a:xfrm>
      </p:grpSpPr>
      <p:sp>
        <p:nvSpPr>
          <p:cNvPr id="173" name="Google Shape;173;ge0b8929cc5_1_5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e0b8929cc5_1_55: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75" name="Google Shape;175;ge0b8929cc5_1_55: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9" name="Shape 179"/>
        <p:cNvGrpSpPr/>
        <p:nvPr/>
      </p:nvGrpSpPr>
      <p:grpSpPr>
        <a:xfrm>
          <a:off x="0" y="0"/>
          <a:ext cx="0" cy="0"/>
          <a:chOff x="0" y="0"/>
          <a:chExt cx="0" cy="0"/>
        </a:xfrm>
      </p:grpSpPr>
      <p:sp>
        <p:nvSpPr>
          <p:cNvPr id="180" name="Google Shape;180;gcc1718a9de_0_27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cc1718a9de_0_275: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82" name="Google Shape;182;gcc1718a9de_0_275: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6" name="Shape 186"/>
        <p:cNvGrpSpPr/>
        <p:nvPr/>
      </p:nvGrpSpPr>
      <p:grpSpPr>
        <a:xfrm>
          <a:off x="0" y="0"/>
          <a:ext cx="0" cy="0"/>
          <a:chOff x="0" y="0"/>
          <a:chExt cx="0" cy="0"/>
        </a:xfrm>
      </p:grpSpPr>
      <p:sp>
        <p:nvSpPr>
          <p:cNvPr id="187" name="Google Shape;187;gcc1718a9de_0_269: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88" name="Google Shape;188;gcc1718a9de_0_26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1" name="Shape 191"/>
        <p:cNvGrpSpPr/>
        <p:nvPr/>
      </p:nvGrpSpPr>
      <p:grpSpPr>
        <a:xfrm>
          <a:off x="0" y="0"/>
          <a:ext cx="0" cy="0"/>
          <a:chOff x="0" y="0"/>
          <a:chExt cx="0" cy="0"/>
        </a:xfrm>
      </p:grpSpPr>
      <p:sp>
        <p:nvSpPr>
          <p:cNvPr id="192" name="Google Shape;192;gcc1718a9de_0_22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cc1718a9de_0_228: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4" name="Google Shape;194;gcc1718a9de_0_228: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9" name="Shape 199"/>
        <p:cNvGrpSpPr/>
        <p:nvPr/>
      </p:nvGrpSpPr>
      <p:grpSpPr>
        <a:xfrm>
          <a:off x="0" y="0"/>
          <a:ext cx="0" cy="0"/>
          <a:chOff x="0" y="0"/>
          <a:chExt cx="0" cy="0"/>
        </a:xfrm>
      </p:grpSpPr>
      <p:sp>
        <p:nvSpPr>
          <p:cNvPr id="200" name="Google Shape;200;gcc1718a9de_0_24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cc1718a9de_0_242: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02" name="Google Shape;202;gcc1718a9de_0_242: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83" name="Shape 83"/>
        <p:cNvGrpSpPr/>
        <p:nvPr/>
      </p:nvGrpSpPr>
      <p:grpSpPr>
        <a:xfrm>
          <a:off x="0" y="0"/>
          <a:ext cx="0" cy="0"/>
          <a:chOff x="0" y="0"/>
          <a:chExt cx="0" cy="0"/>
        </a:xfrm>
      </p:grpSpPr>
      <p:sp>
        <p:nvSpPr>
          <p:cNvPr id="84" name="Google Shape;84;p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5" name="Google Shape;85;p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8" name="Shape 208"/>
        <p:cNvGrpSpPr/>
        <p:nvPr/>
      </p:nvGrpSpPr>
      <p:grpSpPr>
        <a:xfrm>
          <a:off x="0" y="0"/>
          <a:ext cx="0" cy="0"/>
          <a:chOff x="0" y="0"/>
          <a:chExt cx="0" cy="0"/>
        </a:xfrm>
      </p:grpSpPr>
      <p:sp>
        <p:nvSpPr>
          <p:cNvPr id="209" name="Google Shape;209;gcc1718a9de_0_25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cc1718a9de_0_252: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1" name="Google Shape;211;gcc1718a9de_0_252: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7" name="Shape 217"/>
        <p:cNvGrpSpPr/>
        <p:nvPr/>
      </p:nvGrpSpPr>
      <p:grpSpPr>
        <a:xfrm>
          <a:off x="0" y="0"/>
          <a:ext cx="0" cy="0"/>
          <a:chOff x="0" y="0"/>
          <a:chExt cx="0" cy="0"/>
        </a:xfrm>
      </p:grpSpPr>
      <p:sp>
        <p:nvSpPr>
          <p:cNvPr id="218" name="Google Shape;218;gcc1718a9de_0_28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cc1718a9de_0_286: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20" name="Google Shape;220;gcc1718a9de_0_286: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6" name="Shape 226"/>
        <p:cNvGrpSpPr/>
        <p:nvPr/>
      </p:nvGrpSpPr>
      <p:grpSpPr>
        <a:xfrm>
          <a:off x="0" y="0"/>
          <a:ext cx="0" cy="0"/>
          <a:chOff x="0" y="0"/>
          <a:chExt cx="0" cy="0"/>
        </a:xfrm>
      </p:grpSpPr>
      <p:sp>
        <p:nvSpPr>
          <p:cNvPr id="227" name="Google Shape;227;gcc1718a9de_0_31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cc1718a9de_0_319: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29" name="Google Shape;229;gcc1718a9de_0_319: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3" name="Shape 233"/>
        <p:cNvGrpSpPr/>
        <p:nvPr/>
      </p:nvGrpSpPr>
      <p:grpSpPr>
        <a:xfrm>
          <a:off x="0" y="0"/>
          <a:ext cx="0" cy="0"/>
          <a:chOff x="0" y="0"/>
          <a:chExt cx="0" cy="0"/>
        </a:xfrm>
      </p:grpSpPr>
      <p:sp>
        <p:nvSpPr>
          <p:cNvPr id="234" name="Google Shape;234;gcc1718a9de_0_29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cc1718a9de_0_294: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36" name="Google Shape;236;gcc1718a9de_0_294: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1" name="Shape 241"/>
        <p:cNvGrpSpPr/>
        <p:nvPr/>
      </p:nvGrpSpPr>
      <p:grpSpPr>
        <a:xfrm>
          <a:off x="0" y="0"/>
          <a:ext cx="0" cy="0"/>
          <a:chOff x="0" y="0"/>
          <a:chExt cx="0" cy="0"/>
        </a:xfrm>
      </p:grpSpPr>
      <p:sp>
        <p:nvSpPr>
          <p:cNvPr id="242" name="Google Shape;242;gb6d47f7551_1_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b6d47f7551_1_0: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44" name="Google Shape;244;gb6d47f7551_1_0: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9" name="Shape 249"/>
        <p:cNvGrpSpPr/>
        <p:nvPr/>
      </p:nvGrpSpPr>
      <p:grpSpPr>
        <a:xfrm>
          <a:off x="0" y="0"/>
          <a:ext cx="0" cy="0"/>
          <a:chOff x="0" y="0"/>
          <a:chExt cx="0" cy="0"/>
        </a:xfrm>
      </p:grpSpPr>
      <p:sp>
        <p:nvSpPr>
          <p:cNvPr id="250" name="Google Shape;250;gcc1718a9de_0_35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cc1718a9de_0_359: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52" name="Google Shape;252;gcc1718a9de_0_359: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1" name="Shape 261"/>
        <p:cNvGrpSpPr/>
        <p:nvPr/>
      </p:nvGrpSpPr>
      <p:grpSpPr>
        <a:xfrm>
          <a:off x="0" y="0"/>
          <a:ext cx="0" cy="0"/>
          <a:chOff x="0" y="0"/>
          <a:chExt cx="0" cy="0"/>
        </a:xfrm>
      </p:grpSpPr>
      <p:sp>
        <p:nvSpPr>
          <p:cNvPr id="262" name="Google Shape;262;gcc1718a9de_0_37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cc1718a9de_0_370: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64" name="Google Shape;264;gcc1718a9de_0_370: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7" name="Shape 267"/>
        <p:cNvGrpSpPr/>
        <p:nvPr/>
      </p:nvGrpSpPr>
      <p:grpSpPr>
        <a:xfrm>
          <a:off x="0" y="0"/>
          <a:ext cx="0" cy="0"/>
          <a:chOff x="0" y="0"/>
          <a:chExt cx="0" cy="0"/>
        </a:xfrm>
      </p:grpSpPr>
      <p:sp>
        <p:nvSpPr>
          <p:cNvPr id="268" name="Google Shape;268;gcc1718a9de_0_38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cc1718a9de_0_382: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70" name="Google Shape;270;gcc1718a9de_0_382: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3" name="Shape 273"/>
        <p:cNvGrpSpPr/>
        <p:nvPr/>
      </p:nvGrpSpPr>
      <p:grpSpPr>
        <a:xfrm>
          <a:off x="0" y="0"/>
          <a:ext cx="0" cy="0"/>
          <a:chOff x="0" y="0"/>
          <a:chExt cx="0" cy="0"/>
        </a:xfrm>
      </p:grpSpPr>
      <p:sp>
        <p:nvSpPr>
          <p:cNvPr id="274" name="Google Shape;274;gcc1718a9de_0_38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cc1718a9de_0_389: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76" name="Google Shape;276;gcc1718a9de_0_389: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9" name="Shape 279"/>
        <p:cNvGrpSpPr/>
        <p:nvPr/>
      </p:nvGrpSpPr>
      <p:grpSpPr>
        <a:xfrm>
          <a:off x="0" y="0"/>
          <a:ext cx="0" cy="0"/>
          <a:chOff x="0" y="0"/>
          <a:chExt cx="0" cy="0"/>
        </a:xfrm>
      </p:grpSpPr>
      <p:sp>
        <p:nvSpPr>
          <p:cNvPr id="280" name="Google Shape;280;gcc1718a9de_0_39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cc1718a9de_0_397: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2" name="Google Shape;282;gcc1718a9de_0_397: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89" name="Shape 89"/>
        <p:cNvGrpSpPr/>
        <p:nvPr/>
      </p:nvGrpSpPr>
      <p:grpSpPr>
        <a:xfrm>
          <a:off x="0" y="0"/>
          <a:ext cx="0" cy="0"/>
          <a:chOff x="0" y="0"/>
          <a:chExt cx="0" cy="0"/>
        </a:xfrm>
      </p:grpSpPr>
      <p:sp>
        <p:nvSpPr>
          <p:cNvPr id="90" name="Google Shape;90;ge0b8929cc5_1_3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e0b8929cc5_1_31: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2" name="Google Shape;92;ge0b8929cc5_1_31: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5" name="Shape 285"/>
        <p:cNvGrpSpPr/>
        <p:nvPr/>
      </p:nvGrpSpPr>
      <p:grpSpPr>
        <a:xfrm>
          <a:off x="0" y="0"/>
          <a:ext cx="0" cy="0"/>
          <a:chOff x="0" y="0"/>
          <a:chExt cx="0" cy="0"/>
        </a:xfrm>
      </p:grpSpPr>
      <p:sp>
        <p:nvSpPr>
          <p:cNvPr id="286" name="Google Shape;286;gcc1718a9de_0_40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cc1718a9de_0_401: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8" name="Google Shape;288;gcc1718a9de_0_401: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1" name="Shape 291"/>
        <p:cNvGrpSpPr/>
        <p:nvPr/>
      </p:nvGrpSpPr>
      <p:grpSpPr>
        <a:xfrm>
          <a:off x="0" y="0"/>
          <a:ext cx="0" cy="0"/>
          <a:chOff x="0" y="0"/>
          <a:chExt cx="0" cy="0"/>
        </a:xfrm>
      </p:grpSpPr>
      <p:sp>
        <p:nvSpPr>
          <p:cNvPr id="292" name="Google Shape;292;ge063b19f91_0_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e063b19f91_0_5: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94" name="Google Shape;294;ge063b19f91_0_5: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7" name="Shape 297"/>
        <p:cNvGrpSpPr/>
        <p:nvPr/>
      </p:nvGrpSpPr>
      <p:grpSpPr>
        <a:xfrm>
          <a:off x="0" y="0"/>
          <a:ext cx="0" cy="0"/>
          <a:chOff x="0" y="0"/>
          <a:chExt cx="0" cy="0"/>
        </a:xfrm>
      </p:grpSpPr>
      <p:sp>
        <p:nvSpPr>
          <p:cNvPr id="298" name="Google Shape;298;ge0b8929cc5_7_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e0b8929cc5_7_0: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00" name="Google Shape;300;ge0b8929cc5_7_0: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3" name="Shape 303"/>
        <p:cNvGrpSpPr/>
        <p:nvPr/>
      </p:nvGrpSpPr>
      <p:grpSpPr>
        <a:xfrm>
          <a:off x="0" y="0"/>
          <a:ext cx="0" cy="0"/>
          <a:chOff x="0" y="0"/>
          <a:chExt cx="0" cy="0"/>
        </a:xfrm>
      </p:grpSpPr>
      <p:sp>
        <p:nvSpPr>
          <p:cNvPr id="304" name="Google Shape;304;gcc1718a9de_0_34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cc1718a9de_0_348: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06" name="Google Shape;306;gcc1718a9de_0_348: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0" name="Shape 310"/>
        <p:cNvGrpSpPr/>
        <p:nvPr/>
      </p:nvGrpSpPr>
      <p:grpSpPr>
        <a:xfrm>
          <a:off x="0" y="0"/>
          <a:ext cx="0" cy="0"/>
          <a:chOff x="0" y="0"/>
          <a:chExt cx="0" cy="0"/>
        </a:xfrm>
      </p:grpSpPr>
      <p:sp>
        <p:nvSpPr>
          <p:cNvPr id="311" name="Google Shape;311;gcc1718a9de_0_32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cc1718a9de_0_325: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13" name="Google Shape;313;gcc1718a9de_0_325: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7" name="Shape 317"/>
        <p:cNvGrpSpPr/>
        <p:nvPr/>
      </p:nvGrpSpPr>
      <p:grpSpPr>
        <a:xfrm>
          <a:off x="0" y="0"/>
          <a:ext cx="0" cy="0"/>
          <a:chOff x="0" y="0"/>
          <a:chExt cx="0" cy="0"/>
        </a:xfrm>
      </p:grpSpPr>
      <p:sp>
        <p:nvSpPr>
          <p:cNvPr id="318" name="Google Shape;318;gcc1718a9de_0_33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cc1718a9de_0_337: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20" name="Google Shape;320;gcc1718a9de_0_337: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96" name="Shape 96"/>
        <p:cNvGrpSpPr/>
        <p:nvPr/>
      </p:nvGrpSpPr>
      <p:grpSpPr>
        <a:xfrm>
          <a:off x="0" y="0"/>
          <a:ext cx="0" cy="0"/>
          <a:chOff x="0" y="0"/>
          <a:chExt cx="0" cy="0"/>
        </a:xfrm>
      </p:grpSpPr>
      <p:sp>
        <p:nvSpPr>
          <p:cNvPr id="97" name="Google Shape;97;ge0b8929cc5_1_3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e0b8929cc5_1_37: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9" name="Google Shape;99;ge0b8929cc5_1_37: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3" name="Shape 103"/>
        <p:cNvGrpSpPr/>
        <p:nvPr/>
      </p:nvGrpSpPr>
      <p:grpSpPr>
        <a:xfrm>
          <a:off x="0" y="0"/>
          <a:ext cx="0" cy="0"/>
          <a:chOff x="0" y="0"/>
          <a:chExt cx="0" cy="0"/>
        </a:xfrm>
      </p:grpSpPr>
      <p:sp>
        <p:nvSpPr>
          <p:cNvPr id="104" name="Google Shape;104;gcc1718a9de_0_100: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5" name="Google Shape;105;gcc1718a9de_0_10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0" name="Shape 110"/>
        <p:cNvGrpSpPr/>
        <p:nvPr/>
      </p:nvGrpSpPr>
      <p:grpSpPr>
        <a:xfrm>
          <a:off x="0" y="0"/>
          <a:ext cx="0" cy="0"/>
          <a:chOff x="0" y="0"/>
          <a:chExt cx="0" cy="0"/>
        </a:xfrm>
      </p:grpSpPr>
      <p:sp>
        <p:nvSpPr>
          <p:cNvPr id="111" name="Google Shape;111;p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2" name="Google Shape;112;p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7" name="Shape 117"/>
        <p:cNvGrpSpPr/>
        <p:nvPr/>
      </p:nvGrpSpPr>
      <p:grpSpPr>
        <a:xfrm>
          <a:off x="0" y="0"/>
          <a:ext cx="0" cy="0"/>
          <a:chOff x="0" y="0"/>
          <a:chExt cx="0" cy="0"/>
        </a:xfrm>
      </p:grpSpPr>
      <p:sp>
        <p:nvSpPr>
          <p:cNvPr id="118" name="Google Shape;118;gcc1718a9de_0_144: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9" name="Google Shape;119;gcc1718a9de_0_14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9" name="Shape 129"/>
        <p:cNvGrpSpPr/>
        <p:nvPr/>
      </p:nvGrpSpPr>
      <p:grpSpPr>
        <a:xfrm>
          <a:off x="0" y="0"/>
          <a:ext cx="0" cy="0"/>
          <a:chOff x="0" y="0"/>
          <a:chExt cx="0" cy="0"/>
        </a:xfrm>
      </p:grpSpPr>
      <p:sp>
        <p:nvSpPr>
          <p:cNvPr id="130" name="Google Shape;130;gcc1718a9de_0_21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cc1718a9de_0_219: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2" name="Google Shape;132;gcc1718a9de_0_219: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5" name="Shape 135"/>
        <p:cNvGrpSpPr/>
        <p:nvPr/>
      </p:nvGrpSpPr>
      <p:grpSpPr>
        <a:xfrm>
          <a:off x="0" y="0"/>
          <a:ext cx="0" cy="0"/>
          <a:chOff x="0" y="0"/>
          <a:chExt cx="0" cy="0"/>
        </a:xfrm>
      </p:grpSpPr>
      <p:sp>
        <p:nvSpPr>
          <p:cNvPr id="136" name="Google Shape;136;gcc1718a9de_0_129: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7" name="Google Shape;137;gcc1718a9de_0_12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matchingName="Title Slide">
  <p:cSld name="TITLE">
    <p:bg>
      <p:bgPr>
        <a:solidFill>
          <a:schemeClr val="lt1"/>
        </a:solidFill>
        <a:effectLst/>
      </p:bgPr>
    </p:bg>
    <p:spTree>
      <p:nvGrpSpPr>
        <p:cNvPr id="16" name="Shape 16"/>
        <p:cNvGrpSpPr/>
        <p:nvPr/>
      </p:nvGrpSpPr>
      <p:grpSpPr>
        <a:xfrm>
          <a:off x="0" y="0"/>
          <a:ext cx="0" cy="0"/>
          <a:chOff x="0" y="0"/>
          <a:chExt cx="0" cy="0"/>
        </a:xfrm>
      </p:grpSpPr>
      <p:sp>
        <p:nvSpPr>
          <p:cNvPr id="17" name="Google Shape;17;p2"/>
          <p:cNvSpPr/>
          <p:nvPr/>
        </p:nvSpPr>
        <p:spPr>
          <a:xfrm flipH="1">
            <a:off x="-1" y="4450188"/>
            <a:ext cx="12192000" cy="2407811"/>
          </a:xfrm>
          <a:prstGeom prst="rect">
            <a:avLst/>
          </a:prstGeom>
          <a:solidFill>
            <a:schemeClr val="accent4"/>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6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8" name="Google Shape;18;p2"/>
          <p:cNvSpPr/>
          <p:nvPr/>
        </p:nvSpPr>
        <p:spPr>
          <a:xfrm>
            <a:off x="635000" y="633875"/>
            <a:ext cx="10922000" cy="5590250"/>
          </a:xfrm>
          <a:prstGeom prst="rect">
            <a:avLst/>
          </a:prstGeom>
          <a:solidFill>
            <a:srgbClr val="F6F9FF"/>
          </a:solidFill>
          <a:ln>
            <a:noFill/>
          </a:ln>
          <a:effectLst>
            <a:outerShdw blurRad="254000" dist="25400" dir="2700000" rotWithShape="0">
              <a:srgbClr val="1F2125">
                <a:alpha val="14901"/>
              </a:srgbClr>
            </a:outerShdw>
          </a:effectLst>
        </p:spPr>
        <p:txBody>
          <a:bodyPr spcFirstLastPara="1" wrap="square" lIns="0" tIns="0" rIns="0" bIns="0" anchor="ctr" anchorCtr="0">
            <a:noAutofit/>
          </a:bodyPr>
          <a:lstStyle/>
          <a:p>
            <a:pPr marL="0" marR="0" lvl="0" indent="0" algn="l" rtl="0">
              <a:spcBef>
                <a:spcPts val="0"/>
              </a:spcBef>
              <a:spcAft>
                <a:spcPts val="0"/>
              </a:spcAft>
              <a:buNone/>
            </a:pPr>
            <a:endParaRPr sz="16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9" name="Google Shape;19;p2"/>
          <p:cNvSpPr txBox="1"/>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62626"/>
              </a:buClr>
              <a:buSzPts val="8000"/>
              <a:buFont typeface="Century Gothic" panose="020B0502020202020204"/>
              <a:buNone/>
              <a:defRPr sz="8000" cap="none">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2"/>
          <p:cNvSpPr txBox="1"/>
          <p:nvPr>
            <p:ph type="subTitle" idx="1"/>
          </p:nvPr>
        </p:nvSpPr>
        <p:spPr>
          <a:xfrm>
            <a:off x="1100051" y="4645152"/>
            <a:ext cx="10058400" cy="11430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200"/>
              </a:spcBef>
              <a:spcAft>
                <a:spcPts val="0"/>
              </a:spcAft>
              <a:buSzPts val="2400"/>
              <a:buNone/>
              <a:defRPr sz="2400"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1pPr>
            <a:lvl2pPr lvl="1" algn="ctr">
              <a:lnSpc>
                <a:spcPct val="100000"/>
              </a:lnSpc>
              <a:spcBef>
                <a:spcPts val="200"/>
              </a:spcBef>
              <a:spcAft>
                <a:spcPts val="0"/>
              </a:spcAft>
              <a:buClr>
                <a:srgbClr val="3F3F3F"/>
              </a:buClr>
              <a:buSzPts val="2400"/>
              <a:buNone/>
              <a:defRPr sz="2400"/>
            </a:lvl2pPr>
            <a:lvl3pPr lvl="2" algn="ctr">
              <a:lnSpc>
                <a:spcPct val="100000"/>
              </a:lnSpc>
              <a:spcBef>
                <a:spcPts val="400"/>
              </a:spcBef>
              <a:spcAft>
                <a:spcPts val="0"/>
              </a:spcAft>
              <a:buClr>
                <a:srgbClr val="3F3F3F"/>
              </a:buClr>
              <a:buSzPts val="2400"/>
              <a:buNone/>
              <a:defRPr sz="2400"/>
            </a:lvl3pPr>
            <a:lvl4pPr lvl="3" algn="ctr">
              <a:lnSpc>
                <a:spcPct val="100000"/>
              </a:lnSpc>
              <a:spcBef>
                <a:spcPts val="400"/>
              </a:spcBef>
              <a:spcAft>
                <a:spcPts val="0"/>
              </a:spcAft>
              <a:buClr>
                <a:srgbClr val="3F3F3F"/>
              </a:buClr>
              <a:buSzPts val="2000"/>
              <a:buNone/>
              <a:defRPr sz="2000"/>
            </a:lvl4pPr>
            <a:lvl5pPr lvl="4" algn="ctr">
              <a:lnSpc>
                <a:spcPct val="100000"/>
              </a:lnSpc>
              <a:spcBef>
                <a:spcPts val="400"/>
              </a:spcBef>
              <a:spcAft>
                <a:spcPts val="0"/>
              </a:spcAft>
              <a:buClr>
                <a:srgbClr val="3F3F3F"/>
              </a:buClr>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bg>
      <p:bgPr>
        <a:solidFill>
          <a:schemeClr val="lt1"/>
        </a:solidFill>
        <a:effectLst/>
      </p:bgPr>
    </p:bg>
    <p:spTree>
      <p:nvGrpSpPr>
        <p:cNvPr id="21" name="Shape 21"/>
        <p:cNvGrpSpPr/>
        <p:nvPr/>
      </p:nvGrpSpPr>
      <p:grpSpPr>
        <a:xfrm>
          <a:off x="0" y="0"/>
          <a:ext cx="0" cy="0"/>
          <a:chOff x="0" y="0"/>
          <a:chExt cx="0" cy="0"/>
        </a:xfrm>
      </p:grpSpPr>
      <p:sp>
        <p:nvSpPr>
          <p:cNvPr id="22" name="Google Shape;22;p3"/>
          <p:cNvSpPr/>
          <p:nvPr/>
        </p:nvSpPr>
        <p:spPr>
          <a:xfrm>
            <a:off x="635000" y="633875"/>
            <a:ext cx="10922000" cy="5590250"/>
          </a:xfrm>
          <a:prstGeom prst="rect">
            <a:avLst/>
          </a:prstGeom>
          <a:solidFill>
            <a:srgbClr val="F6F9FF"/>
          </a:solidFill>
          <a:ln>
            <a:noFill/>
          </a:ln>
          <a:effectLst>
            <a:outerShdw blurRad="254000" dist="25400" dir="2700000" rotWithShape="0">
              <a:srgbClr val="1F2125">
                <a:alpha val="14901"/>
              </a:srgbClr>
            </a:outerShdw>
          </a:effectLst>
        </p:spPr>
        <p:txBody>
          <a:bodyPr spcFirstLastPara="1" wrap="square" lIns="0" tIns="0" rIns="0" bIns="0" anchor="ctr" anchorCtr="0">
            <a:noAutofit/>
          </a:bodyPr>
          <a:lstStyle/>
          <a:p>
            <a:pPr marL="0" marR="0" lvl="0" indent="0" algn="l" rtl="0">
              <a:spcBef>
                <a:spcPts val="0"/>
              </a:spcBef>
              <a:spcAft>
                <a:spcPts val="0"/>
              </a:spcAft>
              <a:buNone/>
            </a:pPr>
            <a:endParaRPr sz="16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3" name="Google Shape;23;p3"/>
          <p:cNvSpPr txBox="1"/>
          <p:nvPr>
            <p:ph type="body" idx="1"/>
          </p:nvPr>
        </p:nvSpPr>
        <p:spPr>
          <a:xfrm>
            <a:off x="1097280" y="2343884"/>
            <a:ext cx="10058400" cy="3760800"/>
          </a:xfrm>
          <a:prstGeom prst="rect">
            <a:avLst/>
          </a:prstGeom>
          <a:noFill/>
          <a:ln>
            <a:noFill/>
          </a:ln>
        </p:spPr>
        <p:txBody>
          <a:bodyPr spcFirstLastPara="1" wrap="square" lIns="0" tIns="45700" rIns="0" bIns="45700" anchor="t" anchorCtr="0">
            <a:normAutofit/>
          </a:bodyPr>
          <a:lstStyle>
            <a:lvl1pPr marL="457200" lvl="0" indent="-355600" algn="l">
              <a:lnSpc>
                <a:spcPct val="100000"/>
              </a:lnSpc>
              <a:spcBef>
                <a:spcPts val="1200"/>
              </a:spcBef>
              <a:spcAft>
                <a:spcPts val="0"/>
              </a:spcAft>
              <a:buSzPts val="2000"/>
              <a:buChar char=" "/>
              <a:defRPr>
                <a:solidFill>
                  <a:schemeClr val="dk1"/>
                </a:solidFill>
              </a:defRPr>
            </a:lvl1pPr>
            <a:lvl2pPr marL="914400" lvl="1" indent="-342900" algn="l">
              <a:lnSpc>
                <a:spcPct val="100000"/>
              </a:lnSpc>
              <a:spcBef>
                <a:spcPts val="200"/>
              </a:spcBef>
              <a:spcAft>
                <a:spcPts val="0"/>
              </a:spcAft>
              <a:buClr>
                <a:schemeClr val="dk1"/>
              </a:buClr>
              <a:buSzPts val="1800"/>
              <a:buChar char="◦"/>
              <a:defRPr>
                <a:solidFill>
                  <a:schemeClr val="dk1"/>
                </a:solidFill>
              </a:defRPr>
            </a:lvl2pPr>
            <a:lvl3pPr marL="1371600" lvl="2" indent="-317500" algn="l">
              <a:lnSpc>
                <a:spcPct val="100000"/>
              </a:lnSpc>
              <a:spcBef>
                <a:spcPts val="400"/>
              </a:spcBef>
              <a:spcAft>
                <a:spcPts val="0"/>
              </a:spcAft>
              <a:buClr>
                <a:schemeClr val="dk1"/>
              </a:buClr>
              <a:buSzPts val="1400"/>
              <a:buChar char="◦"/>
              <a:defRPr>
                <a:solidFill>
                  <a:schemeClr val="dk1"/>
                </a:solidFill>
              </a:defRPr>
            </a:lvl3pPr>
            <a:lvl4pPr marL="1828800" lvl="3" indent="-317500" algn="l">
              <a:lnSpc>
                <a:spcPct val="100000"/>
              </a:lnSpc>
              <a:spcBef>
                <a:spcPts val="400"/>
              </a:spcBef>
              <a:spcAft>
                <a:spcPts val="0"/>
              </a:spcAft>
              <a:buClr>
                <a:schemeClr val="dk1"/>
              </a:buClr>
              <a:buSzPts val="1400"/>
              <a:buChar char="◦"/>
              <a:defRPr>
                <a:solidFill>
                  <a:schemeClr val="dk1"/>
                </a:solidFill>
              </a:defRPr>
            </a:lvl4pPr>
            <a:lvl5pPr marL="2286000" lvl="4" indent="-317500" algn="l">
              <a:lnSpc>
                <a:spcPct val="100000"/>
              </a:lnSpc>
              <a:spcBef>
                <a:spcPts val="400"/>
              </a:spcBef>
              <a:spcAft>
                <a:spcPts val="0"/>
              </a:spcAft>
              <a:buClr>
                <a:schemeClr val="dk1"/>
              </a:buClr>
              <a:buSzPts val="1400"/>
              <a:buChar char="◦"/>
              <a:defRPr>
                <a:solidFill>
                  <a:schemeClr val="dk1"/>
                </a:solidFill>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p:txBody>
      </p:sp>
      <p:sp>
        <p:nvSpPr>
          <p:cNvPr id="24" name="Google Shape;24;p3"/>
          <p:cNvSpPr txBox="1"/>
          <p:nvPr>
            <p:ph type="title"/>
          </p:nvPr>
        </p:nvSpPr>
        <p:spPr>
          <a:xfrm>
            <a:off x="1097280" y="942871"/>
            <a:ext cx="10058400" cy="128930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Century Gothic" panose="020B0502020202020204"/>
              <a:buNone/>
              <a:defRPr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Agenda">
  <p:cSld name="Agenda">
    <p:bg>
      <p:bgPr>
        <a:solidFill>
          <a:schemeClr val="lt1"/>
        </a:solidFill>
        <a:effectLst/>
      </p:bgPr>
    </p:bg>
    <p:spTree>
      <p:nvGrpSpPr>
        <p:cNvPr id="25" name="Shape 25"/>
        <p:cNvGrpSpPr/>
        <p:nvPr/>
      </p:nvGrpSpPr>
      <p:grpSpPr>
        <a:xfrm>
          <a:off x="0" y="0"/>
          <a:ext cx="0" cy="0"/>
          <a:chOff x="0" y="0"/>
          <a:chExt cx="0" cy="0"/>
        </a:xfrm>
      </p:grpSpPr>
      <p:sp>
        <p:nvSpPr>
          <p:cNvPr id="26" name="Google Shape;26;p4"/>
          <p:cNvSpPr txBox="1"/>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fld>
            <a:endParaRPr lang="en-US"/>
          </a:p>
        </p:txBody>
      </p:sp>
      <p:sp>
        <p:nvSpPr>
          <p:cNvPr id="28" name="Google Shape;28;p4"/>
          <p:cNvSpPr/>
          <p:nvPr/>
        </p:nvSpPr>
        <p:spPr>
          <a:xfrm>
            <a:off x="3351057" y="0"/>
            <a:ext cx="8840943" cy="6858000"/>
          </a:xfrm>
          <a:prstGeom prst="rect">
            <a:avLst/>
          </a:prstGeom>
          <a:solidFill>
            <a:schemeClr val="accent4"/>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6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9" name="Google Shape;29;p4"/>
          <p:cNvSpPr/>
          <p:nvPr/>
        </p:nvSpPr>
        <p:spPr>
          <a:xfrm>
            <a:off x="635000" y="633875"/>
            <a:ext cx="10922000" cy="5590250"/>
          </a:xfrm>
          <a:prstGeom prst="rect">
            <a:avLst/>
          </a:prstGeom>
          <a:solidFill>
            <a:srgbClr val="F6F9FF"/>
          </a:solidFill>
          <a:ln>
            <a:noFill/>
          </a:ln>
          <a:effectLst>
            <a:outerShdw blurRad="254000" dist="25400" dir="2700000" rotWithShape="0">
              <a:srgbClr val="1F2125">
                <a:alpha val="14901"/>
              </a:srgbClr>
            </a:outerShdw>
          </a:effectLst>
        </p:spPr>
        <p:txBody>
          <a:bodyPr spcFirstLastPara="1" wrap="square" lIns="0" tIns="0" rIns="0" bIns="0" anchor="ctr" anchorCtr="0">
            <a:noAutofit/>
          </a:bodyPr>
          <a:lstStyle/>
          <a:p>
            <a:pPr marL="0" marR="0" lvl="0" indent="0" algn="l" rtl="0">
              <a:spcBef>
                <a:spcPts val="0"/>
              </a:spcBef>
              <a:spcAft>
                <a:spcPts val="0"/>
              </a:spcAft>
              <a:buNone/>
            </a:pPr>
            <a:endParaRPr sz="16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30" name="Google Shape;30;p4"/>
          <p:cNvSpPr txBox="1"/>
          <p:nvPr>
            <p:ph type="title"/>
          </p:nvPr>
        </p:nvSpPr>
        <p:spPr>
          <a:xfrm>
            <a:off x="635000" y="3135207"/>
            <a:ext cx="4886854" cy="58758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3F3F3F"/>
              </a:buClr>
              <a:buSzPts val="2800"/>
              <a:buFont typeface="Century Gothic" panose="020B0502020202020204"/>
              <a:buNone/>
              <a:defRPr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4"/>
          <p:cNvSpPr txBox="1"/>
          <p:nvPr>
            <p:ph type="body" idx="1"/>
          </p:nvPr>
        </p:nvSpPr>
        <p:spPr>
          <a:xfrm>
            <a:off x="5575829" y="633875"/>
            <a:ext cx="5981171" cy="5590250"/>
          </a:xfrm>
          <a:prstGeom prst="rect">
            <a:avLst/>
          </a:prstGeom>
          <a:noFill/>
          <a:ln>
            <a:noFill/>
          </a:ln>
        </p:spPr>
        <p:txBody>
          <a:bodyPr spcFirstLastPara="1" wrap="square" lIns="0" tIns="45700" rIns="0" bIns="45700" anchor="ctr" anchorCtr="0">
            <a:normAutofit/>
          </a:bodyPr>
          <a:lstStyle>
            <a:lvl1pPr marL="457200" lvl="0" indent="-330200" algn="l">
              <a:lnSpc>
                <a:spcPct val="125000"/>
              </a:lnSpc>
              <a:spcBef>
                <a:spcPts val="1200"/>
              </a:spcBef>
              <a:spcAft>
                <a:spcPts val="0"/>
              </a:spcAft>
              <a:buClr>
                <a:schemeClr val="dk1"/>
              </a:buClr>
              <a:buSzPts val="1600"/>
              <a:buFont typeface="Century Gothic" panose="020B0502020202020204"/>
              <a:buAutoNum type="arabicPeriod"/>
              <a:defRPr sz="1600">
                <a:solidFill>
                  <a:schemeClr val="dk1"/>
                </a:solidFill>
              </a:defRPr>
            </a:lvl1pPr>
            <a:lvl2pPr marL="914400" lvl="1" indent="-330200" algn="l">
              <a:lnSpc>
                <a:spcPct val="125000"/>
              </a:lnSpc>
              <a:spcBef>
                <a:spcPts val="200"/>
              </a:spcBef>
              <a:spcAft>
                <a:spcPts val="0"/>
              </a:spcAft>
              <a:buClr>
                <a:schemeClr val="dk1"/>
              </a:buClr>
              <a:buSzPts val="1600"/>
              <a:buFont typeface="Century Gothic" panose="020B0502020202020204"/>
              <a:buAutoNum type="arabicPeriod"/>
              <a:defRPr sz="1600">
                <a:solidFill>
                  <a:schemeClr val="dk1"/>
                </a:solidFill>
              </a:defRPr>
            </a:lvl2pPr>
            <a:lvl3pPr marL="1371600" lvl="2" indent="-330200" algn="l">
              <a:lnSpc>
                <a:spcPct val="125000"/>
              </a:lnSpc>
              <a:spcBef>
                <a:spcPts val="400"/>
              </a:spcBef>
              <a:spcAft>
                <a:spcPts val="0"/>
              </a:spcAft>
              <a:buClr>
                <a:schemeClr val="dk1"/>
              </a:buClr>
              <a:buSzPts val="1600"/>
              <a:buFont typeface="Century Gothic" panose="020B0502020202020204"/>
              <a:buAutoNum type="arabicPeriod"/>
              <a:defRPr sz="1600">
                <a:solidFill>
                  <a:schemeClr val="dk1"/>
                </a:solidFill>
              </a:defRPr>
            </a:lvl3pPr>
            <a:lvl4pPr marL="1828800" lvl="3" indent="-330200" algn="l">
              <a:lnSpc>
                <a:spcPct val="125000"/>
              </a:lnSpc>
              <a:spcBef>
                <a:spcPts val="400"/>
              </a:spcBef>
              <a:spcAft>
                <a:spcPts val="0"/>
              </a:spcAft>
              <a:buClr>
                <a:schemeClr val="dk1"/>
              </a:buClr>
              <a:buSzPts val="1600"/>
              <a:buFont typeface="Century Gothic" panose="020B0502020202020204"/>
              <a:buAutoNum type="arabicPeriod"/>
              <a:defRPr sz="1600">
                <a:solidFill>
                  <a:schemeClr val="dk1"/>
                </a:solidFill>
              </a:defRPr>
            </a:lvl4pPr>
            <a:lvl5pPr marL="2286000" lvl="4" indent="-330200" algn="l">
              <a:lnSpc>
                <a:spcPct val="125000"/>
              </a:lnSpc>
              <a:spcBef>
                <a:spcPts val="400"/>
              </a:spcBef>
              <a:spcAft>
                <a:spcPts val="0"/>
              </a:spcAft>
              <a:buClr>
                <a:schemeClr val="dk1"/>
              </a:buClr>
              <a:buSzPts val="1600"/>
              <a:buFont typeface="Century Gothic" panose="020B0502020202020204"/>
              <a:buAutoNum type="arabicPeriod"/>
              <a:defRPr sz="1600">
                <a:solidFill>
                  <a:schemeClr val="dk1"/>
                </a:solidFill>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Quote">
  <p:cSld name="Quote">
    <p:bg>
      <p:bgPr>
        <a:solidFill>
          <a:schemeClr val="lt1"/>
        </a:solidFill>
        <a:effectLst/>
      </p:bgPr>
    </p:bg>
    <p:spTree>
      <p:nvGrpSpPr>
        <p:cNvPr id="32" name="Shape 32"/>
        <p:cNvGrpSpPr/>
        <p:nvPr/>
      </p:nvGrpSpPr>
      <p:grpSpPr>
        <a:xfrm>
          <a:off x="0" y="0"/>
          <a:ext cx="0" cy="0"/>
          <a:chOff x="0" y="0"/>
          <a:chExt cx="0" cy="0"/>
        </a:xfrm>
      </p:grpSpPr>
      <p:sp>
        <p:nvSpPr>
          <p:cNvPr id="33" name="Google Shape;33;p5"/>
          <p:cNvSpPr txBox="1"/>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fld>
            <a:endParaRPr lang="en-US"/>
          </a:p>
        </p:txBody>
      </p:sp>
      <p:sp>
        <p:nvSpPr>
          <p:cNvPr id="36" name="Google Shape;36;p5"/>
          <p:cNvSpPr/>
          <p:nvPr/>
        </p:nvSpPr>
        <p:spPr>
          <a:xfrm flipH="1">
            <a:off x="0" y="0"/>
            <a:ext cx="12192000" cy="6858000"/>
          </a:xfrm>
          <a:prstGeom prst="rect">
            <a:avLst/>
          </a:prstGeom>
          <a:solidFill>
            <a:schemeClr val="accent4"/>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6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37" name="Google Shape;37;p5"/>
          <p:cNvSpPr/>
          <p:nvPr/>
        </p:nvSpPr>
        <p:spPr>
          <a:xfrm>
            <a:off x="635000" y="633875"/>
            <a:ext cx="10922000" cy="5590250"/>
          </a:xfrm>
          <a:prstGeom prst="rect">
            <a:avLst/>
          </a:prstGeom>
          <a:solidFill>
            <a:srgbClr val="F6F9FF"/>
          </a:solidFill>
          <a:ln>
            <a:noFill/>
          </a:ln>
          <a:effectLst>
            <a:outerShdw blurRad="254000" dist="25400" dir="2700000" rotWithShape="0">
              <a:srgbClr val="1F2125">
                <a:alpha val="14901"/>
              </a:srgbClr>
            </a:outerShdw>
          </a:effectLst>
        </p:spPr>
        <p:txBody>
          <a:bodyPr spcFirstLastPara="1" wrap="square" lIns="0" tIns="0" rIns="0" bIns="0" anchor="ctr" anchorCtr="0">
            <a:noAutofit/>
          </a:bodyPr>
          <a:lstStyle/>
          <a:p>
            <a:pPr marL="0" marR="0" lvl="0" indent="0" algn="l" rtl="0">
              <a:spcBef>
                <a:spcPts val="0"/>
              </a:spcBef>
              <a:spcAft>
                <a:spcPts val="0"/>
              </a:spcAft>
              <a:buNone/>
            </a:pPr>
            <a:endParaRPr sz="16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cxnSp>
        <p:nvCxnSpPr>
          <p:cNvPr id="38" name="Google Shape;38;p5"/>
          <p:cNvCxnSpPr/>
          <p:nvPr/>
        </p:nvCxnSpPr>
        <p:spPr>
          <a:xfrm>
            <a:off x="6818393" y="999565"/>
            <a:ext cx="0" cy="4858871"/>
          </a:xfrm>
          <a:prstGeom prst="straightConnector1">
            <a:avLst/>
          </a:prstGeom>
          <a:noFill/>
          <a:ln w="12700" cap="flat" cmpd="sng">
            <a:solidFill>
              <a:schemeClr val="dk1"/>
            </a:solidFill>
            <a:prstDash val="solid"/>
            <a:round/>
            <a:headEnd type="none" w="sm" len="sm"/>
            <a:tailEnd type="none" w="sm" len="sm"/>
          </a:ln>
        </p:spPr>
      </p:cxnSp>
      <p:sp>
        <p:nvSpPr>
          <p:cNvPr id="39" name="Google Shape;39;p5"/>
          <p:cNvSpPr txBox="1"/>
          <p:nvPr>
            <p:ph type="title"/>
          </p:nvPr>
        </p:nvSpPr>
        <p:spPr>
          <a:xfrm>
            <a:off x="635000" y="3135207"/>
            <a:ext cx="5460992" cy="587584"/>
          </a:xfrm>
          <a:prstGeom prst="rect">
            <a:avLst/>
          </a:prstGeom>
          <a:noFill/>
          <a:ln>
            <a:noFill/>
          </a:ln>
        </p:spPr>
        <p:txBody>
          <a:bodyPr spcFirstLastPara="1" wrap="square" lIns="91425" tIns="45700" rIns="91425" bIns="45700" anchor="ctr" anchorCtr="0">
            <a:noAutofit/>
          </a:bodyPr>
          <a:lstStyle>
            <a:lvl1pPr lvl="0" algn="r">
              <a:lnSpc>
                <a:spcPct val="90000"/>
              </a:lnSpc>
              <a:spcBef>
                <a:spcPts val="0"/>
              </a:spcBef>
              <a:spcAft>
                <a:spcPts val="0"/>
              </a:spcAft>
              <a:buClr>
                <a:srgbClr val="3F3F3F"/>
              </a:buClr>
              <a:buSzPts val="4800"/>
              <a:buFont typeface="Century Gothic" panose="020B0502020202020204"/>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5"/>
          <p:cNvSpPr txBox="1"/>
          <p:nvPr>
            <p:ph type="body" idx="1"/>
          </p:nvPr>
        </p:nvSpPr>
        <p:spPr>
          <a:xfrm>
            <a:off x="7540794" y="831286"/>
            <a:ext cx="4016206" cy="5195425"/>
          </a:xfrm>
          <a:prstGeom prst="rect">
            <a:avLst/>
          </a:prstGeom>
          <a:noFill/>
          <a:ln>
            <a:noFill/>
          </a:ln>
        </p:spPr>
        <p:txBody>
          <a:bodyPr spcFirstLastPara="1" wrap="square" lIns="0" tIns="45700" rIns="0" bIns="45700" anchor="ctr" anchorCtr="0">
            <a:normAutofit/>
          </a:bodyPr>
          <a:lstStyle>
            <a:lvl1pPr marL="457200" lvl="0" indent="-330200" algn="l">
              <a:lnSpc>
                <a:spcPct val="100000"/>
              </a:lnSpc>
              <a:spcBef>
                <a:spcPts val="1200"/>
              </a:spcBef>
              <a:spcAft>
                <a:spcPts val="0"/>
              </a:spcAft>
              <a:buClr>
                <a:schemeClr val="dk1"/>
              </a:buClr>
              <a:buSzPts val="1600"/>
              <a:buFont typeface="Century Gothic" panose="020B0502020202020204"/>
              <a:buAutoNum type="arabicPeriod"/>
              <a:defRPr sz="1600">
                <a:solidFill>
                  <a:schemeClr val="dk1"/>
                </a:solidFill>
              </a:defRPr>
            </a:lvl1pPr>
            <a:lvl2pPr marL="914400" lvl="1" indent="-317500" algn="l">
              <a:lnSpc>
                <a:spcPct val="100000"/>
              </a:lnSpc>
              <a:spcBef>
                <a:spcPts val="200"/>
              </a:spcBef>
              <a:spcAft>
                <a:spcPts val="0"/>
              </a:spcAft>
              <a:buClr>
                <a:schemeClr val="dk1"/>
              </a:buClr>
              <a:buSzPts val="1400"/>
              <a:buFont typeface="Century Gothic" panose="020B0502020202020204"/>
              <a:buAutoNum type="arabicPeriod"/>
              <a:defRPr sz="1400"/>
            </a:lvl2pPr>
            <a:lvl3pPr marL="1371600" lvl="2" indent="-298450" algn="l">
              <a:lnSpc>
                <a:spcPct val="100000"/>
              </a:lnSpc>
              <a:spcBef>
                <a:spcPts val="400"/>
              </a:spcBef>
              <a:spcAft>
                <a:spcPts val="0"/>
              </a:spcAft>
              <a:buClr>
                <a:schemeClr val="dk1"/>
              </a:buClr>
              <a:buSzPts val="1100"/>
              <a:buFont typeface="Century Gothic" panose="020B0502020202020204"/>
              <a:buAutoNum type="arabicPeriod"/>
              <a:defRPr sz="1100"/>
            </a:lvl3pPr>
            <a:lvl4pPr marL="1828800" lvl="3" indent="-298450" algn="l">
              <a:lnSpc>
                <a:spcPct val="100000"/>
              </a:lnSpc>
              <a:spcBef>
                <a:spcPts val="400"/>
              </a:spcBef>
              <a:spcAft>
                <a:spcPts val="0"/>
              </a:spcAft>
              <a:buClr>
                <a:schemeClr val="dk1"/>
              </a:buClr>
              <a:buSzPts val="1100"/>
              <a:buFont typeface="Century Gothic" panose="020B0502020202020204"/>
              <a:buAutoNum type="arabicPeriod"/>
              <a:defRPr sz="1100"/>
            </a:lvl4pPr>
            <a:lvl5pPr marL="2286000" lvl="4" indent="-298450" algn="l">
              <a:lnSpc>
                <a:spcPct val="100000"/>
              </a:lnSpc>
              <a:spcBef>
                <a:spcPts val="400"/>
              </a:spcBef>
              <a:spcAft>
                <a:spcPts val="0"/>
              </a:spcAft>
              <a:buClr>
                <a:schemeClr val="dk1"/>
              </a:buClr>
              <a:buSzPts val="1100"/>
              <a:buFont typeface="Century Gothic" panose="020B0502020202020204"/>
              <a:buAutoNum type="arabicPeriod"/>
              <a:defRPr sz="1100"/>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Content and Image">
  <p:cSld name="Content and Image">
    <p:bg>
      <p:bgPr>
        <a:solidFill>
          <a:schemeClr val="lt1"/>
        </a:solidFill>
        <a:effectLst/>
      </p:bgPr>
    </p:bg>
    <p:spTree>
      <p:nvGrpSpPr>
        <p:cNvPr id="41" name="Shape 41"/>
        <p:cNvGrpSpPr/>
        <p:nvPr/>
      </p:nvGrpSpPr>
      <p:grpSpPr>
        <a:xfrm>
          <a:off x="0" y="0"/>
          <a:ext cx="0" cy="0"/>
          <a:chOff x="0" y="0"/>
          <a:chExt cx="0" cy="0"/>
        </a:xfrm>
      </p:grpSpPr>
      <p:sp>
        <p:nvSpPr>
          <p:cNvPr id="42" name="Google Shape;42;p6"/>
          <p:cNvSpPr/>
          <p:nvPr/>
        </p:nvSpPr>
        <p:spPr>
          <a:xfrm flipH="1">
            <a:off x="0" y="0"/>
            <a:ext cx="1195754" cy="6858000"/>
          </a:xfrm>
          <a:prstGeom prst="rect">
            <a:avLst/>
          </a:prstGeom>
          <a:solidFill>
            <a:schemeClr val="accent4"/>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6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43" name="Google Shape;43;p6"/>
          <p:cNvSpPr/>
          <p:nvPr/>
        </p:nvSpPr>
        <p:spPr>
          <a:xfrm>
            <a:off x="635000" y="633875"/>
            <a:ext cx="10922000" cy="5590250"/>
          </a:xfrm>
          <a:prstGeom prst="rect">
            <a:avLst/>
          </a:prstGeom>
          <a:solidFill>
            <a:srgbClr val="F6F9FF"/>
          </a:solidFill>
          <a:ln>
            <a:noFill/>
          </a:ln>
          <a:effectLst>
            <a:outerShdw blurRad="254000" dist="25400" dir="2700000" rotWithShape="0">
              <a:srgbClr val="1F2125">
                <a:alpha val="14901"/>
              </a:srgbClr>
            </a:outerShdw>
          </a:effectLst>
        </p:spPr>
        <p:txBody>
          <a:bodyPr spcFirstLastPara="1" wrap="square" lIns="0" tIns="0" rIns="0" bIns="0" anchor="ctr" anchorCtr="0">
            <a:noAutofit/>
          </a:bodyPr>
          <a:lstStyle/>
          <a:p>
            <a:pPr marL="0" marR="0" lvl="0" indent="0" algn="l" rtl="0">
              <a:spcBef>
                <a:spcPts val="0"/>
              </a:spcBef>
              <a:spcAft>
                <a:spcPts val="0"/>
              </a:spcAft>
              <a:buNone/>
            </a:pPr>
            <a:endParaRPr sz="16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44" name="Google Shape;44;p6"/>
          <p:cNvSpPr/>
          <p:nvPr>
            <p:ph type="pic" idx="2"/>
          </p:nvPr>
        </p:nvSpPr>
        <p:spPr>
          <a:xfrm>
            <a:off x="5924550" y="633875"/>
            <a:ext cx="5632450" cy="5591175"/>
          </a:xfrm>
          <a:prstGeom prst="rect">
            <a:avLst/>
          </a:prstGeom>
          <a:solidFill>
            <a:schemeClr val="dk2"/>
          </a:solidFill>
          <a:ln>
            <a:noFill/>
          </a:ln>
        </p:spPr>
        <p:txBody>
          <a:bodyPr spcFirstLastPara="1" wrap="square" lIns="0" tIns="45700" rIns="0" bIns="45700" anchor="ctr" anchorCtr="0">
            <a:noAutofit/>
          </a:bodyPr>
          <a:lstStyle>
            <a:lvl1pPr marR="0" lvl="0" algn="ctr" rtl="0">
              <a:lnSpc>
                <a:spcPct val="100000"/>
              </a:lnSpc>
              <a:spcBef>
                <a:spcPts val="1200"/>
              </a:spcBef>
              <a:spcAft>
                <a:spcPts val="0"/>
              </a:spcAft>
              <a:buClr>
                <a:schemeClr val="accent1"/>
              </a:buClr>
              <a:buSzPts val="2000"/>
              <a:buFont typeface="Calibri" panose="020F0502020204030204"/>
              <a:buChar char=" "/>
              <a:defRPr sz="20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100000"/>
              </a:lnSpc>
              <a:spcBef>
                <a:spcPts val="200"/>
              </a:spcBef>
              <a:spcAft>
                <a:spcPts val="0"/>
              </a:spcAft>
              <a:buClr>
                <a:srgbClr val="3F3F3F"/>
              </a:buClr>
              <a:buSzPts val="1800"/>
              <a:buFont typeface="Calibri" panose="020F0502020204030204"/>
              <a:buChar char="◦"/>
              <a:defRPr sz="18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2pPr>
            <a:lvl3pPr marR="0" lvl="2" algn="l" rtl="0">
              <a:lnSpc>
                <a:spcPct val="100000"/>
              </a:lnSpc>
              <a:spcBef>
                <a:spcPts val="400"/>
              </a:spcBef>
              <a:spcAft>
                <a:spcPts val="0"/>
              </a:spcAft>
              <a:buClr>
                <a:srgbClr val="3F3F3F"/>
              </a:buClr>
              <a:buSzPts val="1400"/>
              <a:buFont typeface="Calibri" panose="020F0502020204030204"/>
              <a:buChar char="◦"/>
              <a:defRPr sz="14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3pPr>
            <a:lvl4pPr marR="0" lvl="3" algn="l" rtl="0">
              <a:lnSpc>
                <a:spcPct val="100000"/>
              </a:lnSpc>
              <a:spcBef>
                <a:spcPts val="400"/>
              </a:spcBef>
              <a:spcAft>
                <a:spcPts val="0"/>
              </a:spcAft>
              <a:buClr>
                <a:srgbClr val="3F3F3F"/>
              </a:buClr>
              <a:buSzPts val="1400"/>
              <a:buFont typeface="Calibri" panose="020F0502020204030204"/>
              <a:buChar char="◦"/>
              <a:defRPr sz="14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4pPr>
            <a:lvl5pPr marR="0" lvl="4" algn="l" rtl="0">
              <a:lnSpc>
                <a:spcPct val="100000"/>
              </a:lnSpc>
              <a:spcBef>
                <a:spcPts val="400"/>
              </a:spcBef>
              <a:spcAft>
                <a:spcPts val="0"/>
              </a:spcAft>
              <a:buClr>
                <a:srgbClr val="3F3F3F"/>
              </a:buClr>
              <a:buSzPts val="1400"/>
              <a:buFont typeface="Calibri" panose="020F0502020204030204"/>
              <a:buChar char="◦"/>
              <a:defRPr sz="14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5pPr>
            <a:lvl6pPr marR="0" lvl="5" algn="l" rtl="0">
              <a:lnSpc>
                <a:spcPct val="90000"/>
              </a:lnSpc>
              <a:spcBef>
                <a:spcPts val="400"/>
              </a:spcBef>
              <a:spcAft>
                <a:spcPts val="0"/>
              </a:spcAft>
              <a:buClr>
                <a:schemeClr val="accent1"/>
              </a:buClr>
              <a:buSzPts val="1400"/>
              <a:buFont typeface="Calibri" panose="020F0502020204030204"/>
              <a:buChar char="◦"/>
              <a:defRPr sz="14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6pPr>
            <a:lvl7pPr marR="0" lvl="6" algn="l" rtl="0">
              <a:lnSpc>
                <a:spcPct val="90000"/>
              </a:lnSpc>
              <a:spcBef>
                <a:spcPts val="400"/>
              </a:spcBef>
              <a:spcAft>
                <a:spcPts val="0"/>
              </a:spcAft>
              <a:buClr>
                <a:schemeClr val="accent1"/>
              </a:buClr>
              <a:buSzPts val="1400"/>
              <a:buFont typeface="Calibri" panose="020F0502020204030204"/>
              <a:buChar char="◦"/>
              <a:defRPr sz="14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7pPr>
            <a:lvl8pPr marR="0" lvl="7" algn="l" rtl="0">
              <a:lnSpc>
                <a:spcPct val="90000"/>
              </a:lnSpc>
              <a:spcBef>
                <a:spcPts val="400"/>
              </a:spcBef>
              <a:spcAft>
                <a:spcPts val="0"/>
              </a:spcAft>
              <a:buClr>
                <a:schemeClr val="accent1"/>
              </a:buClr>
              <a:buSzPts val="1400"/>
              <a:buFont typeface="Calibri" panose="020F0502020204030204"/>
              <a:buChar char="◦"/>
              <a:defRPr sz="14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8pPr>
            <a:lvl9pPr marR="0" lvl="8" algn="l" rtl="0">
              <a:lnSpc>
                <a:spcPct val="90000"/>
              </a:lnSpc>
              <a:spcBef>
                <a:spcPts val="400"/>
              </a:spcBef>
              <a:spcAft>
                <a:spcPts val="400"/>
              </a:spcAft>
              <a:buClr>
                <a:schemeClr val="accent1"/>
              </a:buClr>
              <a:buSzPts val="1400"/>
              <a:buFont typeface="Calibri" panose="020F0502020204030204"/>
              <a:buChar char="◦"/>
              <a:defRPr sz="14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9pPr>
          </a:lstStyle>
          <a:p/>
        </p:txBody>
      </p:sp>
      <p:sp>
        <p:nvSpPr>
          <p:cNvPr id="45" name="Google Shape;45;p6"/>
          <p:cNvSpPr txBox="1"/>
          <p:nvPr>
            <p:ph type="title"/>
          </p:nvPr>
        </p:nvSpPr>
        <p:spPr>
          <a:xfrm>
            <a:off x="1097280" y="942870"/>
            <a:ext cx="4157296" cy="129275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Century Gothic" panose="020B0502020202020204"/>
              <a:buNone/>
              <a:defRPr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6"/>
          <p:cNvSpPr txBox="1"/>
          <p:nvPr>
            <p:ph type="body" idx="1"/>
          </p:nvPr>
        </p:nvSpPr>
        <p:spPr>
          <a:xfrm>
            <a:off x="1097280" y="2281657"/>
            <a:ext cx="4157296" cy="3633471"/>
          </a:xfrm>
          <a:prstGeom prst="rect">
            <a:avLst/>
          </a:prstGeom>
          <a:noFill/>
          <a:ln>
            <a:noFill/>
          </a:ln>
        </p:spPr>
        <p:txBody>
          <a:bodyPr spcFirstLastPara="1" wrap="square" lIns="0" tIns="45700" rIns="0" bIns="45700" anchor="t" anchorCtr="0">
            <a:normAutofit/>
          </a:bodyPr>
          <a:lstStyle>
            <a:lvl1pPr marL="457200" lvl="0" indent="-228600" algn="l">
              <a:lnSpc>
                <a:spcPct val="100000"/>
              </a:lnSpc>
              <a:spcBef>
                <a:spcPts val="1200"/>
              </a:spcBef>
              <a:spcAft>
                <a:spcPts val="0"/>
              </a:spcAft>
              <a:buClr>
                <a:schemeClr val="dk1"/>
              </a:buClr>
              <a:buSzPts val="1600"/>
              <a:buNone/>
              <a:defRPr sz="1600">
                <a:solidFill>
                  <a:schemeClr val="dk1"/>
                </a:solidFill>
              </a:defRPr>
            </a:lvl1pPr>
            <a:lvl2pPr marL="914400" lvl="1" indent="-228600" algn="l">
              <a:lnSpc>
                <a:spcPct val="100000"/>
              </a:lnSpc>
              <a:spcBef>
                <a:spcPts val="200"/>
              </a:spcBef>
              <a:spcAft>
                <a:spcPts val="0"/>
              </a:spcAft>
              <a:buClr>
                <a:schemeClr val="dk1"/>
              </a:buClr>
              <a:buSzPts val="1400"/>
              <a:buFont typeface="Arial" panose="020B0604020202020204"/>
              <a:buNone/>
              <a:defRPr sz="1400">
                <a:solidFill>
                  <a:schemeClr val="dk1"/>
                </a:solidFill>
              </a:defRPr>
            </a:lvl2pPr>
            <a:lvl3pPr marL="1371600" lvl="2" indent="-228600" algn="l">
              <a:lnSpc>
                <a:spcPct val="100000"/>
              </a:lnSpc>
              <a:spcBef>
                <a:spcPts val="400"/>
              </a:spcBef>
              <a:spcAft>
                <a:spcPts val="0"/>
              </a:spcAft>
              <a:buClr>
                <a:schemeClr val="dk1"/>
              </a:buClr>
              <a:buSzPts val="1100"/>
              <a:buFont typeface="Arial" panose="020B0604020202020204"/>
              <a:buNone/>
              <a:defRPr sz="1100">
                <a:solidFill>
                  <a:schemeClr val="dk1"/>
                </a:solidFill>
              </a:defRPr>
            </a:lvl3pPr>
            <a:lvl4pPr marL="1828800" lvl="3" indent="-228600" algn="l">
              <a:lnSpc>
                <a:spcPct val="100000"/>
              </a:lnSpc>
              <a:spcBef>
                <a:spcPts val="400"/>
              </a:spcBef>
              <a:spcAft>
                <a:spcPts val="0"/>
              </a:spcAft>
              <a:buClr>
                <a:schemeClr val="dk1"/>
              </a:buClr>
              <a:buSzPts val="1100"/>
              <a:buFont typeface="Arial" panose="020B0604020202020204"/>
              <a:buNone/>
              <a:defRPr sz="1100">
                <a:solidFill>
                  <a:schemeClr val="dk1"/>
                </a:solidFill>
              </a:defRPr>
            </a:lvl4pPr>
            <a:lvl5pPr marL="2286000" lvl="4" indent="-228600" algn="l">
              <a:lnSpc>
                <a:spcPct val="100000"/>
              </a:lnSpc>
              <a:spcBef>
                <a:spcPts val="400"/>
              </a:spcBef>
              <a:spcAft>
                <a:spcPts val="0"/>
              </a:spcAft>
              <a:buClr>
                <a:schemeClr val="dk1"/>
              </a:buClr>
              <a:buSzPts val="1100"/>
              <a:buFont typeface="Arial" panose="020B0604020202020204"/>
              <a:buNone/>
              <a:defRPr sz="1100">
                <a:solidFill>
                  <a:schemeClr val="dk1"/>
                </a:solidFill>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am ">
  <p:cSld name="Team ">
    <p:bg>
      <p:bgPr>
        <a:solidFill>
          <a:schemeClr val="lt1"/>
        </a:solidFill>
        <a:effectLst/>
      </p:bgPr>
    </p:bg>
    <p:spTree>
      <p:nvGrpSpPr>
        <p:cNvPr id="47" name="Shape 47"/>
        <p:cNvGrpSpPr/>
        <p:nvPr/>
      </p:nvGrpSpPr>
      <p:grpSpPr>
        <a:xfrm>
          <a:off x="0" y="0"/>
          <a:ext cx="0" cy="0"/>
          <a:chOff x="0" y="0"/>
          <a:chExt cx="0" cy="0"/>
        </a:xfrm>
      </p:grpSpPr>
      <p:sp>
        <p:nvSpPr>
          <p:cNvPr id="48" name="Google Shape;48;p7"/>
          <p:cNvSpPr/>
          <p:nvPr/>
        </p:nvSpPr>
        <p:spPr>
          <a:xfrm>
            <a:off x="1" y="3429000"/>
            <a:ext cx="12192000" cy="3429000"/>
          </a:xfrm>
          <a:prstGeom prst="rect">
            <a:avLst/>
          </a:prstGeom>
          <a:solidFill>
            <a:schemeClr val="accent4"/>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6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49" name="Google Shape;49;p7"/>
          <p:cNvSpPr/>
          <p:nvPr/>
        </p:nvSpPr>
        <p:spPr>
          <a:xfrm>
            <a:off x="635000" y="633875"/>
            <a:ext cx="10922000" cy="5590250"/>
          </a:xfrm>
          <a:prstGeom prst="rect">
            <a:avLst/>
          </a:prstGeom>
          <a:solidFill>
            <a:srgbClr val="F6F9FF"/>
          </a:solidFill>
          <a:ln>
            <a:noFill/>
          </a:ln>
          <a:effectLst>
            <a:outerShdw blurRad="254000" dist="25400" dir="2700000" rotWithShape="0">
              <a:srgbClr val="1F2125">
                <a:alpha val="14901"/>
              </a:srgbClr>
            </a:outerShdw>
          </a:effectLst>
        </p:spPr>
        <p:txBody>
          <a:bodyPr spcFirstLastPara="1" wrap="square" lIns="0" tIns="0" rIns="0" bIns="0" anchor="ctr" anchorCtr="0">
            <a:noAutofit/>
          </a:bodyPr>
          <a:lstStyle/>
          <a:p>
            <a:pPr marL="0" marR="0" lvl="0" indent="0" algn="l" rtl="0">
              <a:spcBef>
                <a:spcPts val="0"/>
              </a:spcBef>
              <a:spcAft>
                <a:spcPts val="0"/>
              </a:spcAft>
              <a:buNone/>
            </a:pPr>
            <a:endParaRPr sz="16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50" name="Google Shape;50;p7"/>
          <p:cNvSpPr/>
          <p:nvPr>
            <p:ph type="pic" idx="2"/>
          </p:nvPr>
        </p:nvSpPr>
        <p:spPr>
          <a:xfrm>
            <a:off x="1097279" y="2163331"/>
            <a:ext cx="2919413" cy="2919413"/>
          </a:xfrm>
          <a:prstGeom prst="rect">
            <a:avLst/>
          </a:prstGeom>
          <a:solidFill>
            <a:srgbClr val="EDEFF7"/>
          </a:solidFill>
          <a:ln>
            <a:noFill/>
          </a:ln>
        </p:spPr>
        <p:txBody>
          <a:bodyPr spcFirstLastPara="1" wrap="square" lIns="0" tIns="45700" rIns="0" bIns="45700" anchor="ctr" anchorCtr="0">
            <a:noAutofit/>
          </a:bodyPr>
          <a:lstStyle>
            <a:lvl1pPr marR="0" lvl="0" algn="ctr" rtl="0">
              <a:lnSpc>
                <a:spcPct val="100000"/>
              </a:lnSpc>
              <a:spcBef>
                <a:spcPts val="1200"/>
              </a:spcBef>
              <a:spcAft>
                <a:spcPts val="0"/>
              </a:spcAft>
              <a:buClr>
                <a:schemeClr val="accent1"/>
              </a:buClr>
              <a:buSzPts val="2000"/>
              <a:buFont typeface="Calibri" panose="020F0502020204030204"/>
              <a:buChar char=" "/>
              <a:defRPr sz="20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100000"/>
              </a:lnSpc>
              <a:spcBef>
                <a:spcPts val="200"/>
              </a:spcBef>
              <a:spcAft>
                <a:spcPts val="0"/>
              </a:spcAft>
              <a:buClr>
                <a:srgbClr val="3F3F3F"/>
              </a:buClr>
              <a:buSzPts val="1800"/>
              <a:buFont typeface="Calibri" panose="020F0502020204030204"/>
              <a:buChar char="◦"/>
              <a:defRPr sz="18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2pPr>
            <a:lvl3pPr marR="0" lvl="2" algn="l" rtl="0">
              <a:lnSpc>
                <a:spcPct val="100000"/>
              </a:lnSpc>
              <a:spcBef>
                <a:spcPts val="400"/>
              </a:spcBef>
              <a:spcAft>
                <a:spcPts val="0"/>
              </a:spcAft>
              <a:buClr>
                <a:srgbClr val="3F3F3F"/>
              </a:buClr>
              <a:buSzPts val="1400"/>
              <a:buFont typeface="Calibri" panose="020F0502020204030204"/>
              <a:buChar char="◦"/>
              <a:defRPr sz="14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3pPr>
            <a:lvl4pPr marR="0" lvl="3" algn="l" rtl="0">
              <a:lnSpc>
                <a:spcPct val="100000"/>
              </a:lnSpc>
              <a:spcBef>
                <a:spcPts val="400"/>
              </a:spcBef>
              <a:spcAft>
                <a:spcPts val="0"/>
              </a:spcAft>
              <a:buClr>
                <a:srgbClr val="3F3F3F"/>
              </a:buClr>
              <a:buSzPts val="1400"/>
              <a:buFont typeface="Calibri" panose="020F0502020204030204"/>
              <a:buChar char="◦"/>
              <a:defRPr sz="14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4pPr>
            <a:lvl5pPr marR="0" lvl="4" algn="l" rtl="0">
              <a:lnSpc>
                <a:spcPct val="100000"/>
              </a:lnSpc>
              <a:spcBef>
                <a:spcPts val="400"/>
              </a:spcBef>
              <a:spcAft>
                <a:spcPts val="0"/>
              </a:spcAft>
              <a:buClr>
                <a:srgbClr val="3F3F3F"/>
              </a:buClr>
              <a:buSzPts val="1400"/>
              <a:buFont typeface="Calibri" panose="020F0502020204030204"/>
              <a:buChar char="◦"/>
              <a:defRPr sz="14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5pPr>
            <a:lvl6pPr marR="0" lvl="5" algn="l" rtl="0">
              <a:lnSpc>
                <a:spcPct val="90000"/>
              </a:lnSpc>
              <a:spcBef>
                <a:spcPts val="400"/>
              </a:spcBef>
              <a:spcAft>
                <a:spcPts val="0"/>
              </a:spcAft>
              <a:buClr>
                <a:schemeClr val="accent1"/>
              </a:buClr>
              <a:buSzPts val="1400"/>
              <a:buFont typeface="Calibri" panose="020F0502020204030204"/>
              <a:buChar char="◦"/>
              <a:defRPr sz="14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6pPr>
            <a:lvl7pPr marR="0" lvl="6" algn="l" rtl="0">
              <a:lnSpc>
                <a:spcPct val="90000"/>
              </a:lnSpc>
              <a:spcBef>
                <a:spcPts val="400"/>
              </a:spcBef>
              <a:spcAft>
                <a:spcPts val="0"/>
              </a:spcAft>
              <a:buClr>
                <a:schemeClr val="accent1"/>
              </a:buClr>
              <a:buSzPts val="1400"/>
              <a:buFont typeface="Calibri" panose="020F0502020204030204"/>
              <a:buChar char="◦"/>
              <a:defRPr sz="14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7pPr>
            <a:lvl8pPr marR="0" lvl="7" algn="l" rtl="0">
              <a:lnSpc>
                <a:spcPct val="90000"/>
              </a:lnSpc>
              <a:spcBef>
                <a:spcPts val="400"/>
              </a:spcBef>
              <a:spcAft>
                <a:spcPts val="0"/>
              </a:spcAft>
              <a:buClr>
                <a:schemeClr val="accent1"/>
              </a:buClr>
              <a:buSzPts val="1400"/>
              <a:buFont typeface="Calibri" panose="020F0502020204030204"/>
              <a:buChar char="◦"/>
              <a:defRPr sz="14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8pPr>
            <a:lvl9pPr marR="0" lvl="8" algn="l" rtl="0">
              <a:lnSpc>
                <a:spcPct val="90000"/>
              </a:lnSpc>
              <a:spcBef>
                <a:spcPts val="400"/>
              </a:spcBef>
              <a:spcAft>
                <a:spcPts val="400"/>
              </a:spcAft>
              <a:buClr>
                <a:schemeClr val="accent1"/>
              </a:buClr>
              <a:buSzPts val="1400"/>
              <a:buFont typeface="Calibri" panose="020F0502020204030204"/>
              <a:buChar char="◦"/>
              <a:defRPr sz="14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9pPr>
          </a:lstStyle>
          <a:p/>
        </p:txBody>
      </p:sp>
      <p:sp>
        <p:nvSpPr>
          <p:cNvPr id="51" name="Google Shape;51;p7"/>
          <p:cNvSpPr/>
          <p:nvPr>
            <p:ph type="pic" idx="3"/>
          </p:nvPr>
        </p:nvSpPr>
        <p:spPr>
          <a:xfrm>
            <a:off x="4659186" y="2163331"/>
            <a:ext cx="2919413" cy="2919413"/>
          </a:xfrm>
          <a:prstGeom prst="rect">
            <a:avLst/>
          </a:prstGeom>
          <a:solidFill>
            <a:srgbClr val="EDEFF7"/>
          </a:solidFill>
          <a:ln>
            <a:noFill/>
          </a:ln>
        </p:spPr>
        <p:txBody>
          <a:bodyPr spcFirstLastPara="1" wrap="square" lIns="0" tIns="45700" rIns="0" bIns="45700" anchor="ctr" anchorCtr="0">
            <a:noAutofit/>
          </a:bodyPr>
          <a:lstStyle>
            <a:lvl1pPr marR="0" lvl="0" algn="ctr" rtl="0">
              <a:lnSpc>
                <a:spcPct val="100000"/>
              </a:lnSpc>
              <a:spcBef>
                <a:spcPts val="1200"/>
              </a:spcBef>
              <a:spcAft>
                <a:spcPts val="0"/>
              </a:spcAft>
              <a:buClr>
                <a:schemeClr val="accent1"/>
              </a:buClr>
              <a:buSzPts val="2000"/>
              <a:buFont typeface="Calibri" panose="020F0502020204030204"/>
              <a:buChar char=" "/>
              <a:defRPr sz="20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100000"/>
              </a:lnSpc>
              <a:spcBef>
                <a:spcPts val="200"/>
              </a:spcBef>
              <a:spcAft>
                <a:spcPts val="0"/>
              </a:spcAft>
              <a:buClr>
                <a:srgbClr val="3F3F3F"/>
              </a:buClr>
              <a:buSzPts val="1800"/>
              <a:buFont typeface="Calibri" panose="020F0502020204030204"/>
              <a:buChar char="◦"/>
              <a:defRPr sz="18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2pPr>
            <a:lvl3pPr marR="0" lvl="2" algn="l" rtl="0">
              <a:lnSpc>
                <a:spcPct val="100000"/>
              </a:lnSpc>
              <a:spcBef>
                <a:spcPts val="400"/>
              </a:spcBef>
              <a:spcAft>
                <a:spcPts val="0"/>
              </a:spcAft>
              <a:buClr>
                <a:srgbClr val="3F3F3F"/>
              </a:buClr>
              <a:buSzPts val="1400"/>
              <a:buFont typeface="Calibri" panose="020F0502020204030204"/>
              <a:buChar char="◦"/>
              <a:defRPr sz="14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3pPr>
            <a:lvl4pPr marR="0" lvl="3" algn="l" rtl="0">
              <a:lnSpc>
                <a:spcPct val="100000"/>
              </a:lnSpc>
              <a:spcBef>
                <a:spcPts val="400"/>
              </a:spcBef>
              <a:spcAft>
                <a:spcPts val="0"/>
              </a:spcAft>
              <a:buClr>
                <a:srgbClr val="3F3F3F"/>
              </a:buClr>
              <a:buSzPts val="1400"/>
              <a:buFont typeface="Calibri" panose="020F0502020204030204"/>
              <a:buChar char="◦"/>
              <a:defRPr sz="14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4pPr>
            <a:lvl5pPr marR="0" lvl="4" algn="l" rtl="0">
              <a:lnSpc>
                <a:spcPct val="100000"/>
              </a:lnSpc>
              <a:spcBef>
                <a:spcPts val="400"/>
              </a:spcBef>
              <a:spcAft>
                <a:spcPts val="0"/>
              </a:spcAft>
              <a:buClr>
                <a:srgbClr val="3F3F3F"/>
              </a:buClr>
              <a:buSzPts val="1400"/>
              <a:buFont typeface="Calibri" panose="020F0502020204030204"/>
              <a:buChar char="◦"/>
              <a:defRPr sz="14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5pPr>
            <a:lvl6pPr marR="0" lvl="5" algn="l" rtl="0">
              <a:lnSpc>
                <a:spcPct val="90000"/>
              </a:lnSpc>
              <a:spcBef>
                <a:spcPts val="400"/>
              </a:spcBef>
              <a:spcAft>
                <a:spcPts val="0"/>
              </a:spcAft>
              <a:buClr>
                <a:schemeClr val="accent1"/>
              </a:buClr>
              <a:buSzPts val="1400"/>
              <a:buFont typeface="Calibri" panose="020F0502020204030204"/>
              <a:buChar char="◦"/>
              <a:defRPr sz="14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6pPr>
            <a:lvl7pPr marR="0" lvl="6" algn="l" rtl="0">
              <a:lnSpc>
                <a:spcPct val="90000"/>
              </a:lnSpc>
              <a:spcBef>
                <a:spcPts val="400"/>
              </a:spcBef>
              <a:spcAft>
                <a:spcPts val="0"/>
              </a:spcAft>
              <a:buClr>
                <a:schemeClr val="accent1"/>
              </a:buClr>
              <a:buSzPts val="1400"/>
              <a:buFont typeface="Calibri" panose="020F0502020204030204"/>
              <a:buChar char="◦"/>
              <a:defRPr sz="14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7pPr>
            <a:lvl8pPr marR="0" lvl="7" algn="l" rtl="0">
              <a:lnSpc>
                <a:spcPct val="90000"/>
              </a:lnSpc>
              <a:spcBef>
                <a:spcPts val="400"/>
              </a:spcBef>
              <a:spcAft>
                <a:spcPts val="0"/>
              </a:spcAft>
              <a:buClr>
                <a:schemeClr val="accent1"/>
              </a:buClr>
              <a:buSzPts val="1400"/>
              <a:buFont typeface="Calibri" panose="020F0502020204030204"/>
              <a:buChar char="◦"/>
              <a:defRPr sz="14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8pPr>
            <a:lvl9pPr marR="0" lvl="8" algn="l" rtl="0">
              <a:lnSpc>
                <a:spcPct val="90000"/>
              </a:lnSpc>
              <a:spcBef>
                <a:spcPts val="400"/>
              </a:spcBef>
              <a:spcAft>
                <a:spcPts val="400"/>
              </a:spcAft>
              <a:buClr>
                <a:schemeClr val="accent1"/>
              </a:buClr>
              <a:buSzPts val="1400"/>
              <a:buFont typeface="Calibri" panose="020F0502020204030204"/>
              <a:buChar char="◦"/>
              <a:defRPr sz="14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9pPr>
          </a:lstStyle>
          <a:p/>
        </p:txBody>
      </p:sp>
      <p:sp>
        <p:nvSpPr>
          <p:cNvPr id="52" name="Google Shape;52;p7"/>
          <p:cNvSpPr/>
          <p:nvPr>
            <p:ph type="pic" idx="4"/>
          </p:nvPr>
        </p:nvSpPr>
        <p:spPr>
          <a:xfrm>
            <a:off x="8221093" y="2163331"/>
            <a:ext cx="2919413" cy="2919413"/>
          </a:xfrm>
          <a:prstGeom prst="rect">
            <a:avLst/>
          </a:prstGeom>
          <a:solidFill>
            <a:srgbClr val="EDEFF7"/>
          </a:solidFill>
          <a:ln>
            <a:noFill/>
          </a:ln>
        </p:spPr>
        <p:txBody>
          <a:bodyPr spcFirstLastPara="1" wrap="square" lIns="0" tIns="45700" rIns="0" bIns="45700" anchor="ctr" anchorCtr="0">
            <a:noAutofit/>
          </a:bodyPr>
          <a:lstStyle>
            <a:lvl1pPr marR="0" lvl="0" algn="ctr" rtl="0">
              <a:lnSpc>
                <a:spcPct val="100000"/>
              </a:lnSpc>
              <a:spcBef>
                <a:spcPts val="1200"/>
              </a:spcBef>
              <a:spcAft>
                <a:spcPts val="0"/>
              </a:spcAft>
              <a:buClr>
                <a:schemeClr val="accent1"/>
              </a:buClr>
              <a:buSzPts val="2000"/>
              <a:buFont typeface="Calibri" panose="020F0502020204030204"/>
              <a:buChar char=" "/>
              <a:defRPr sz="20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100000"/>
              </a:lnSpc>
              <a:spcBef>
                <a:spcPts val="200"/>
              </a:spcBef>
              <a:spcAft>
                <a:spcPts val="0"/>
              </a:spcAft>
              <a:buClr>
                <a:srgbClr val="3F3F3F"/>
              </a:buClr>
              <a:buSzPts val="1800"/>
              <a:buFont typeface="Calibri" panose="020F0502020204030204"/>
              <a:buChar char="◦"/>
              <a:defRPr sz="18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2pPr>
            <a:lvl3pPr marR="0" lvl="2" algn="l" rtl="0">
              <a:lnSpc>
                <a:spcPct val="100000"/>
              </a:lnSpc>
              <a:spcBef>
                <a:spcPts val="400"/>
              </a:spcBef>
              <a:spcAft>
                <a:spcPts val="0"/>
              </a:spcAft>
              <a:buClr>
                <a:srgbClr val="3F3F3F"/>
              </a:buClr>
              <a:buSzPts val="1400"/>
              <a:buFont typeface="Calibri" panose="020F0502020204030204"/>
              <a:buChar char="◦"/>
              <a:defRPr sz="14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3pPr>
            <a:lvl4pPr marR="0" lvl="3" algn="l" rtl="0">
              <a:lnSpc>
                <a:spcPct val="100000"/>
              </a:lnSpc>
              <a:spcBef>
                <a:spcPts val="400"/>
              </a:spcBef>
              <a:spcAft>
                <a:spcPts val="0"/>
              </a:spcAft>
              <a:buClr>
                <a:srgbClr val="3F3F3F"/>
              </a:buClr>
              <a:buSzPts val="1400"/>
              <a:buFont typeface="Calibri" panose="020F0502020204030204"/>
              <a:buChar char="◦"/>
              <a:defRPr sz="14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4pPr>
            <a:lvl5pPr marR="0" lvl="4" algn="l" rtl="0">
              <a:lnSpc>
                <a:spcPct val="100000"/>
              </a:lnSpc>
              <a:spcBef>
                <a:spcPts val="400"/>
              </a:spcBef>
              <a:spcAft>
                <a:spcPts val="0"/>
              </a:spcAft>
              <a:buClr>
                <a:srgbClr val="3F3F3F"/>
              </a:buClr>
              <a:buSzPts val="1400"/>
              <a:buFont typeface="Calibri" panose="020F0502020204030204"/>
              <a:buChar char="◦"/>
              <a:defRPr sz="14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5pPr>
            <a:lvl6pPr marR="0" lvl="5" algn="l" rtl="0">
              <a:lnSpc>
                <a:spcPct val="90000"/>
              </a:lnSpc>
              <a:spcBef>
                <a:spcPts val="400"/>
              </a:spcBef>
              <a:spcAft>
                <a:spcPts val="0"/>
              </a:spcAft>
              <a:buClr>
                <a:schemeClr val="accent1"/>
              </a:buClr>
              <a:buSzPts val="1400"/>
              <a:buFont typeface="Calibri" panose="020F0502020204030204"/>
              <a:buChar char="◦"/>
              <a:defRPr sz="14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6pPr>
            <a:lvl7pPr marR="0" lvl="6" algn="l" rtl="0">
              <a:lnSpc>
                <a:spcPct val="90000"/>
              </a:lnSpc>
              <a:spcBef>
                <a:spcPts val="400"/>
              </a:spcBef>
              <a:spcAft>
                <a:spcPts val="0"/>
              </a:spcAft>
              <a:buClr>
                <a:schemeClr val="accent1"/>
              </a:buClr>
              <a:buSzPts val="1400"/>
              <a:buFont typeface="Calibri" panose="020F0502020204030204"/>
              <a:buChar char="◦"/>
              <a:defRPr sz="14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7pPr>
            <a:lvl8pPr marR="0" lvl="7" algn="l" rtl="0">
              <a:lnSpc>
                <a:spcPct val="90000"/>
              </a:lnSpc>
              <a:spcBef>
                <a:spcPts val="400"/>
              </a:spcBef>
              <a:spcAft>
                <a:spcPts val="0"/>
              </a:spcAft>
              <a:buClr>
                <a:schemeClr val="accent1"/>
              </a:buClr>
              <a:buSzPts val="1400"/>
              <a:buFont typeface="Calibri" panose="020F0502020204030204"/>
              <a:buChar char="◦"/>
              <a:defRPr sz="14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8pPr>
            <a:lvl9pPr marR="0" lvl="8" algn="l" rtl="0">
              <a:lnSpc>
                <a:spcPct val="90000"/>
              </a:lnSpc>
              <a:spcBef>
                <a:spcPts val="400"/>
              </a:spcBef>
              <a:spcAft>
                <a:spcPts val="400"/>
              </a:spcAft>
              <a:buClr>
                <a:schemeClr val="accent1"/>
              </a:buClr>
              <a:buSzPts val="1400"/>
              <a:buFont typeface="Calibri" panose="020F0502020204030204"/>
              <a:buChar char="◦"/>
              <a:defRPr sz="14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9pPr>
          </a:lstStyle>
          <a:p/>
        </p:txBody>
      </p:sp>
      <p:sp>
        <p:nvSpPr>
          <p:cNvPr id="53" name="Google Shape;53;p7"/>
          <p:cNvSpPr txBox="1"/>
          <p:nvPr>
            <p:ph type="body" idx="1"/>
          </p:nvPr>
        </p:nvSpPr>
        <p:spPr>
          <a:xfrm>
            <a:off x="1097279" y="5257321"/>
            <a:ext cx="2919413" cy="583534"/>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1200"/>
              </a:spcBef>
              <a:spcAft>
                <a:spcPts val="0"/>
              </a:spcAft>
              <a:buSzPts val="1800"/>
              <a:buNone/>
              <a:defRPr sz="1800" cap="none">
                <a:solidFill>
                  <a:schemeClr val="dk1"/>
                </a:solidFill>
              </a:defRPr>
            </a:lvl1pPr>
            <a:lvl2pPr marL="914400" lvl="1" indent="-228600" algn="l">
              <a:lnSpc>
                <a:spcPct val="100000"/>
              </a:lnSpc>
              <a:spcBef>
                <a:spcPts val="200"/>
              </a:spcBef>
              <a:spcAft>
                <a:spcPts val="0"/>
              </a:spcAft>
              <a:buClr>
                <a:srgbClr val="3F3F3F"/>
              </a:buClr>
              <a:buSzPts val="1200"/>
              <a:buNone/>
              <a:defRPr sz="1200"/>
            </a:lvl2pPr>
            <a:lvl3pPr marL="1371600" lvl="2" indent="-228600" algn="l">
              <a:lnSpc>
                <a:spcPct val="100000"/>
              </a:lnSpc>
              <a:spcBef>
                <a:spcPts val="400"/>
              </a:spcBef>
              <a:spcAft>
                <a:spcPts val="0"/>
              </a:spcAft>
              <a:buClr>
                <a:srgbClr val="3F3F3F"/>
              </a:buClr>
              <a:buSzPts val="1000"/>
              <a:buNone/>
              <a:defRPr sz="1000"/>
            </a:lvl3pPr>
            <a:lvl4pPr marL="1828800" lvl="3" indent="-228600" algn="l">
              <a:lnSpc>
                <a:spcPct val="100000"/>
              </a:lnSpc>
              <a:spcBef>
                <a:spcPts val="400"/>
              </a:spcBef>
              <a:spcAft>
                <a:spcPts val="0"/>
              </a:spcAft>
              <a:buClr>
                <a:srgbClr val="3F3F3F"/>
              </a:buClr>
              <a:buSzPts val="900"/>
              <a:buNone/>
              <a:defRPr sz="900"/>
            </a:lvl4pPr>
            <a:lvl5pPr marL="2286000" lvl="4" indent="-228600" algn="l">
              <a:lnSpc>
                <a:spcPct val="100000"/>
              </a:lnSpc>
              <a:spcBef>
                <a:spcPts val="400"/>
              </a:spcBef>
              <a:spcAft>
                <a:spcPts val="0"/>
              </a:spcAft>
              <a:buClr>
                <a:srgbClr val="3F3F3F"/>
              </a:buClr>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p:txBody>
      </p:sp>
      <p:sp>
        <p:nvSpPr>
          <p:cNvPr id="54" name="Google Shape;54;p7"/>
          <p:cNvSpPr txBox="1"/>
          <p:nvPr>
            <p:ph type="body" idx="5"/>
          </p:nvPr>
        </p:nvSpPr>
        <p:spPr>
          <a:xfrm>
            <a:off x="4666773" y="5257321"/>
            <a:ext cx="2919413" cy="583534"/>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1200"/>
              </a:spcBef>
              <a:spcAft>
                <a:spcPts val="0"/>
              </a:spcAft>
              <a:buSzPts val="1800"/>
              <a:buNone/>
              <a:defRPr sz="1800" cap="none">
                <a:solidFill>
                  <a:schemeClr val="dk1"/>
                </a:solidFill>
              </a:defRPr>
            </a:lvl1pPr>
            <a:lvl2pPr marL="914400" lvl="1" indent="-228600" algn="l">
              <a:lnSpc>
                <a:spcPct val="100000"/>
              </a:lnSpc>
              <a:spcBef>
                <a:spcPts val="200"/>
              </a:spcBef>
              <a:spcAft>
                <a:spcPts val="0"/>
              </a:spcAft>
              <a:buClr>
                <a:srgbClr val="3F3F3F"/>
              </a:buClr>
              <a:buSzPts val="1200"/>
              <a:buNone/>
              <a:defRPr sz="1200"/>
            </a:lvl2pPr>
            <a:lvl3pPr marL="1371600" lvl="2" indent="-228600" algn="l">
              <a:lnSpc>
                <a:spcPct val="100000"/>
              </a:lnSpc>
              <a:spcBef>
                <a:spcPts val="400"/>
              </a:spcBef>
              <a:spcAft>
                <a:spcPts val="0"/>
              </a:spcAft>
              <a:buClr>
                <a:srgbClr val="3F3F3F"/>
              </a:buClr>
              <a:buSzPts val="1000"/>
              <a:buNone/>
              <a:defRPr sz="1000"/>
            </a:lvl3pPr>
            <a:lvl4pPr marL="1828800" lvl="3" indent="-228600" algn="l">
              <a:lnSpc>
                <a:spcPct val="100000"/>
              </a:lnSpc>
              <a:spcBef>
                <a:spcPts val="400"/>
              </a:spcBef>
              <a:spcAft>
                <a:spcPts val="0"/>
              </a:spcAft>
              <a:buClr>
                <a:srgbClr val="3F3F3F"/>
              </a:buClr>
              <a:buSzPts val="900"/>
              <a:buNone/>
              <a:defRPr sz="900"/>
            </a:lvl4pPr>
            <a:lvl5pPr marL="2286000" lvl="4" indent="-228600" algn="l">
              <a:lnSpc>
                <a:spcPct val="100000"/>
              </a:lnSpc>
              <a:spcBef>
                <a:spcPts val="400"/>
              </a:spcBef>
              <a:spcAft>
                <a:spcPts val="0"/>
              </a:spcAft>
              <a:buClr>
                <a:srgbClr val="3F3F3F"/>
              </a:buClr>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p:txBody>
      </p:sp>
      <p:sp>
        <p:nvSpPr>
          <p:cNvPr id="55" name="Google Shape;55;p7"/>
          <p:cNvSpPr txBox="1"/>
          <p:nvPr>
            <p:ph type="body" idx="6"/>
          </p:nvPr>
        </p:nvSpPr>
        <p:spPr>
          <a:xfrm>
            <a:off x="8236267" y="5257321"/>
            <a:ext cx="2919413" cy="583534"/>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1200"/>
              </a:spcBef>
              <a:spcAft>
                <a:spcPts val="0"/>
              </a:spcAft>
              <a:buSzPts val="1800"/>
              <a:buNone/>
              <a:defRPr sz="1800" cap="none">
                <a:solidFill>
                  <a:schemeClr val="dk1"/>
                </a:solidFill>
              </a:defRPr>
            </a:lvl1pPr>
            <a:lvl2pPr marL="914400" lvl="1" indent="-228600" algn="l">
              <a:lnSpc>
                <a:spcPct val="100000"/>
              </a:lnSpc>
              <a:spcBef>
                <a:spcPts val="200"/>
              </a:spcBef>
              <a:spcAft>
                <a:spcPts val="0"/>
              </a:spcAft>
              <a:buClr>
                <a:srgbClr val="3F3F3F"/>
              </a:buClr>
              <a:buSzPts val="1200"/>
              <a:buNone/>
              <a:defRPr sz="1200"/>
            </a:lvl2pPr>
            <a:lvl3pPr marL="1371600" lvl="2" indent="-228600" algn="l">
              <a:lnSpc>
                <a:spcPct val="100000"/>
              </a:lnSpc>
              <a:spcBef>
                <a:spcPts val="400"/>
              </a:spcBef>
              <a:spcAft>
                <a:spcPts val="0"/>
              </a:spcAft>
              <a:buClr>
                <a:srgbClr val="3F3F3F"/>
              </a:buClr>
              <a:buSzPts val="1000"/>
              <a:buNone/>
              <a:defRPr sz="1000"/>
            </a:lvl3pPr>
            <a:lvl4pPr marL="1828800" lvl="3" indent="-228600" algn="l">
              <a:lnSpc>
                <a:spcPct val="100000"/>
              </a:lnSpc>
              <a:spcBef>
                <a:spcPts val="400"/>
              </a:spcBef>
              <a:spcAft>
                <a:spcPts val="0"/>
              </a:spcAft>
              <a:buClr>
                <a:srgbClr val="3F3F3F"/>
              </a:buClr>
              <a:buSzPts val="900"/>
              <a:buNone/>
              <a:defRPr sz="900"/>
            </a:lvl4pPr>
            <a:lvl5pPr marL="2286000" lvl="4" indent="-228600" algn="l">
              <a:lnSpc>
                <a:spcPct val="100000"/>
              </a:lnSpc>
              <a:spcBef>
                <a:spcPts val="400"/>
              </a:spcBef>
              <a:spcAft>
                <a:spcPts val="0"/>
              </a:spcAft>
              <a:buClr>
                <a:srgbClr val="3F3F3F"/>
              </a:buClr>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p:txBody>
      </p:sp>
      <p:sp>
        <p:nvSpPr>
          <p:cNvPr id="56" name="Google Shape;56;p7"/>
          <p:cNvSpPr txBox="1"/>
          <p:nvPr>
            <p:ph type="title"/>
          </p:nvPr>
        </p:nvSpPr>
        <p:spPr>
          <a:xfrm>
            <a:off x="1097280" y="1268337"/>
            <a:ext cx="10058400" cy="58758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Century Gothic" panose="020B0502020202020204"/>
              <a:buNone/>
              <a:defRPr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57" name="Shape 57"/>
        <p:cNvGrpSpPr/>
        <p:nvPr/>
      </p:nvGrpSpPr>
      <p:grpSpPr>
        <a:xfrm>
          <a:off x="0" y="0"/>
          <a:ext cx="0" cy="0"/>
          <a:chOff x="0" y="0"/>
          <a:chExt cx="0" cy="0"/>
        </a:xfrm>
      </p:grpSpPr>
      <p:sp>
        <p:nvSpPr>
          <p:cNvPr id="58" name="Google Shape;58;p8"/>
          <p:cNvSpPr/>
          <p:nvPr/>
        </p:nvSpPr>
        <p:spPr>
          <a:xfrm>
            <a:off x="1" y="1714500"/>
            <a:ext cx="12192000" cy="3429000"/>
          </a:xfrm>
          <a:prstGeom prst="rect">
            <a:avLst/>
          </a:prstGeom>
          <a:solidFill>
            <a:schemeClr val="accent4"/>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6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59" name="Google Shape;59;p8"/>
          <p:cNvSpPr/>
          <p:nvPr/>
        </p:nvSpPr>
        <p:spPr>
          <a:xfrm>
            <a:off x="635000" y="633875"/>
            <a:ext cx="10922000" cy="5590250"/>
          </a:xfrm>
          <a:prstGeom prst="rect">
            <a:avLst/>
          </a:prstGeom>
          <a:solidFill>
            <a:srgbClr val="F6F9FF"/>
          </a:solidFill>
          <a:ln>
            <a:noFill/>
          </a:ln>
          <a:effectLst>
            <a:outerShdw blurRad="254000" dist="25400" dir="2700000" rotWithShape="0">
              <a:srgbClr val="1F2125">
                <a:alpha val="14901"/>
              </a:srgbClr>
            </a:outerShdw>
          </a:effectLst>
        </p:spPr>
        <p:txBody>
          <a:bodyPr spcFirstLastPara="1" wrap="square" lIns="0" tIns="0" rIns="0" bIns="0" anchor="ctr" anchorCtr="0">
            <a:noAutofit/>
          </a:bodyPr>
          <a:lstStyle/>
          <a:p>
            <a:pPr marL="0" marR="0" lvl="0" indent="0" algn="l" rtl="0">
              <a:spcBef>
                <a:spcPts val="0"/>
              </a:spcBef>
              <a:spcAft>
                <a:spcPts val="0"/>
              </a:spcAft>
              <a:buNone/>
            </a:pPr>
            <a:endParaRPr sz="16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60" name="Google Shape;60;p8"/>
          <p:cNvSpPr txBox="1"/>
          <p:nvPr>
            <p:ph type="title"/>
          </p:nvPr>
        </p:nvSpPr>
        <p:spPr>
          <a:xfrm>
            <a:off x="5443870" y="1283833"/>
            <a:ext cx="5711810" cy="58758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8"/>
          <p:cNvSpPr txBox="1"/>
          <p:nvPr>
            <p:ph type="body" idx="1"/>
          </p:nvPr>
        </p:nvSpPr>
        <p:spPr>
          <a:xfrm>
            <a:off x="5443870" y="2286000"/>
            <a:ext cx="5711810" cy="3630168"/>
          </a:xfrm>
          <a:prstGeom prst="rect">
            <a:avLst/>
          </a:prstGeom>
          <a:noFill/>
          <a:ln>
            <a:noFill/>
          </a:ln>
        </p:spPr>
        <p:txBody>
          <a:bodyPr spcFirstLastPara="1" wrap="square" lIns="0" tIns="45700" rIns="0" bIns="45700" anchor="t" anchorCtr="0">
            <a:normAutofit/>
          </a:bodyPr>
          <a:lstStyle>
            <a:lvl1pPr marL="457200" lvl="0" indent="-330200" algn="l">
              <a:lnSpc>
                <a:spcPct val="100000"/>
              </a:lnSpc>
              <a:spcBef>
                <a:spcPts val="1200"/>
              </a:spcBef>
              <a:spcAft>
                <a:spcPts val="0"/>
              </a:spcAft>
              <a:buClr>
                <a:schemeClr val="dk1"/>
              </a:buClr>
              <a:buSzPts val="1600"/>
              <a:buChar char=" "/>
              <a:defRPr sz="1600">
                <a:solidFill>
                  <a:schemeClr val="dk1"/>
                </a:solidFill>
              </a:defRPr>
            </a:lvl1pPr>
            <a:lvl2pPr marL="914400" lvl="1" indent="-317500" algn="l">
              <a:lnSpc>
                <a:spcPct val="100000"/>
              </a:lnSpc>
              <a:spcBef>
                <a:spcPts val="200"/>
              </a:spcBef>
              <a:spcAft>
                <a:spcPts val="0"/>
              </a:spcAft>
              <a:buClr>
                <a:schemeClr val="dk1"/>
              </a:buClr>
              <a:buSzPts val="1400"/>
              <a:buFont typeface="Arial" panose="020B0604020202020204"/>
              <a:buChar char="•"/>
              <a:defRPr sz="1400">
                <a:solidFill>
                  <a:schemeClr val="dk1"/>
                </a:solidFill>
              </a:defRPr>
            </a:lvl2pPr>
            <a:lvl3pPr marL="1371600" lvl="2" indent="-298450" algn="l">
              <a:lnSpc>
                <a:spcPct val="100000"/>
              </a:lnSpc>
              <a:spcBef>
                <a:spcPts val="400"/>
              </a:spcBef>
              <a:spcAft>
                <a:spcPts val="0"/>
              </a:spcAft>
              <a:buClr>
                <a:schemeClr val="dk1"/>
              </a:buClr>
              <a:buSzPts val="1100"/>
              <a:buFont typeface="Arial" panose="020B0604020202020204"/>
              <a:buChar char="•"/>
              <a:defRPr sz="1100">
                <a:solidFill>
                  <a:schemeClr val="dk1"/>
                </a:solidFill>
              </a:defRPr>
            </a:lvl3pPr>
            <a:lvl4pPr marL="1828800" lvl="3" indent="-298450" algn="l">
              <a:lnSpc>
                <a:spcPct val="100000"/>
              </a:lnSpc>
              <a:spcBef>
                <a:spcPts val="400"/>
              </a:spcBef>
              <a:spcAft>
                <a:spcPts val="0"/>
              </a:spcAft>
              <a:buClr>
                <a:schemeClr val="dk1"/>
              </a:buClr>
              <a:buSzPts val="1100"/>
              <a:buFont typeface="Arial" panose="020B0604020202020204"/>
              <a:buChar char="•"/>
              <a:defRPr sz="1100">
                <a:solidFill>
                  <a:schemeClr val="dk1"/>
                </a:solidFill>
              </a:defRPr>
            </a:lvl4pPr>
            <a:lvl5pPr marL="2286000" lvl="4" indent="-298450" algn="l">
              <a:lnSpc>
                <a:spcPct val="100000"/>
              </a:lnSpc>
              <a:spcBef>
                <a:spcPts val="400"/>
              </a:spcBef>
              <a:spcAft>
                <a:spcPts val="0"/>
              </a:spcAft>
              <a:buClr>
                <a:schemeClr val="dk1"/>
              </a:buClr>
              <a:buSzPts val="1100"/>
              <a:buFont typeface="Arial" panose="020B0604020202020204"/>
              <a:buChar char="•"/>
              <a:defRPr sz="1100">
                <a:solidFill>
                  <a:schemeClr val="dk1"/>
                </a:solidFill>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p:txBody>
      </p:sp>
      <p:sp>
        <p:nvSpPr>
          <p:cNvPr id="62" name="Google Shape;62;p8"/>
          <p:cNvSpPr txBox="1"/>
          <p:nvPr>
            <p:ph type="body" idx="2"/>
          </p:nvPr>
        </p:nvSpPr>
        <p:spPr>
          <a:xfrm>
            <a:off x="605170" y="630936"/>
            <a:ext cx="4589130" cy="5586984"/>
          </a:xfrm>
          <a:prstGeom prst="rect">
            <a:avLst/>
          </a:prstGeom>
          <a:solidFill>
            <a:srgbClr val="EDEFF7"/>
          </a:solidFill>
          <a:ln>
            <a:noFill/>
          </a:ln>
        </p:spPr>
        <p:txBody>
          <a:bodyPr spcFirstLastPara="1" wrap="square" lIns="0" tIns="45700" rIns="0" bIns="45700" anchor="t" anchorCtr="0">
            <a:normAutofit/>
          </a:bodyPr>
          <a:lstStyle>
            <a:lvl1pPr marL="457200" lvl="0" indent="-330200" algn="l">
              <a:lnSpc>
                <a:spcPct val="100000"/>
              </a:lnSpc>
              <a:spcBef>
                <a:spcPts val="1200"/>
              </a:spcBef>
              <a:spcAft>
                <a:spcPts val="0"/>
              </a:spcAft>
              <a:buClr>
                <a:schemeClr val="dk1"/>
              </a:buClr>
              <a:buSzPts val="1600"/>
              <a:buChar char=" "/>
              <a:defRPr sz="1600">
                <a:solidFill>
                  <a:schemeClr val="dk1"/>
                </a:solidFill>
              </a:defRPr>
            </a:lvl1pPr>
            <a:lvl2pPr marL="914400" lvl="1" indent="-317500" algn="l">
              <a:lnSpc>
                <a:spcPct val="100000"/>
              </a:lnSpc>
              <a:spcBef>
                <a:spcPts val="200"/>
              </a:spcBef>
              <a:spcAft>
                <a:spcPts val="0"/>
              </a:spcAft>
              <a:buClr>
                <a:schemeClr val="dk1"/>
              </a:buClr>
              <a:buSzPts val="1400"/>
              <a:buFont typeface="Arial" panose="020B0604020202020204"/>
              <a:buChar char="•"/>
              <a:defRPr sz="1400">
                <a:solidFill>
                  <a:schemeClr val="dk1"/>
                </a:solidFill>
              </a:defRPr>
            </a:lvl2pPr>
            <a:lvl3pPr marL="1371600" lvl="2" indent="-298450" algn="l">
              <a:lnSpc>
                <a:spcPct val="100000"/>
              </a:lnSpc>
              <a:spcBef>
                <a:spcPts val="400"/>
              </a:spcBef>
              <a:spcAft>
                <a:spcPts val="0"/>
              </a:spcAft>
              <a:buClr>
                <a:schemeClr val="dk1"/>
              </a:buClr>
              <a:buSzPts val="1100"/>
              <a:buFont typeface="Arial" panose="020B0604020202020204"/>
              <a:buChar char="•"/>
              <a:defRPr sz="1100">
                <a:solidFill>
                  <a:schemeClr val="dk1"/>
                </a:solidFill>
              </a:defRPr>
            </a:lvl3pPr>
            <a:lvl4pPr marL="1828800" lvl="3" indent="-298450" algn="l">
              <a:lnSpc>
                <a:spcPct val="100000"/>
              </a:lnSpc>
              <a:spcBef>
                <a:spcPts val="400"/>
              </a:spcBef>
              <a:spcAft>
                <a:spcPts val="0"/>
              </a:spcAft>
              <a:buClr>
                <a:schemeClr val="dk1"/>
              </a:buClr>
              <a:buSzPts val="1100"/>
              <a:buFont typeface="Arial" panose="020B0604020202020204"/>
              <a:buChar char="•"/>
              <a:defRPr sz="1100">
                <a:solidFill>
                  <a:schemeClr val="dk1"/>
                </a:solidFill>
              </a:defRPr>
            </a:lvl4pPr>
            <a:lvl5pPr marL="2286000" lvl="4" indent="-298450" algn="l">
              <a:lnSpc>
                <a:spcPct val="100000"/>
              </a:lnSpc>
              <a:spcBef>
                <a:spcPts val="400"/>
              </a:spcBef>
              <a:spcAft>
                <a:spcPts val="0"/>
              </a:spcAft>
              <a:buClr>
                <a:schemeClr val="dk1"/>
              </a:buClr>
              <a:buSzPts val="1100"/>
              <a:buFont typeface="Arial" panose="020B0604020202020204"/>
              <a:buChar char="•"/>
              <a:defRPr sz="1100">
                <a:solidFill>
                  <a:schemeClr val="dk1"/>
                </a:solidFill>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Vidow">
  <p:cSld name="1_Title and Vidow">
    <p:bg>
      <p:bgPr>
        <a:solidFill>
          <a:schemeClr val="lt1"/>
        </a:solidFill>
        <a:effectLst/>
      </p:bgPr>
    </p:bg>
    <p:spTree>
      <p:nvGrpSpPr>
        <p:cNvPr id="63" name="Shape 63"/>
        <p:cNvGrpSpPr/>
        <p:nvPr/>
      </p:nvGrpSpPr>
      <p:grpSpPr>
        <a:xfrm>
          <a:off x="0" y="0"/>
          <a:ext cx="0" cy="0"/>
          <a:chOff x="0" y="0"/>
          <a:chExt cx="0" cy="0"/>
        </a:xfrm>
      </p:grpSpPr>
      <p:sp>
        <p:nvSpPr>
          <p:cNvPr id="64" name="Google Shape;64;p9"/>
          <p:cNvSpPr/>
          <p:nvPr/>
        </p:nvSpPr>
        <p:spPr>
          <a:xfrm flipH="1">
            <a:off x="0" y="0"/>
            <a:ext cx="3351057" cy="6858000"/>
          </a:xfrm>
          <a:prstGeom prst="rect">
            <a:avLst/>
          </a:prstGeom>
          <a:solidFill>
            <a:schemeClr val="accent4"/>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6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65" name="Google Shape;65;p9"/>
          <p:cNvSpPr/>
          <p:nvPr/>
        </p:nvSpPr>
        <p:spPr>
          <a:xfrm>
            <a:off x="635000" y="633875"/>
            <a:ext cx="10922000" cy="5590250"/>
          </a:xfrm>
          <a:prstGeom prst="rect">
            <a:avLst/>
          </a:prstGeom>
          <a:solidFill>
            <a:srgbClr val="F6F9FF"/>
          </a:solidFill>
          <a:ln>
            <a:noFill/>
          </a:ln>
          <a:effectLst>
            <a:outerShdw blurRad="254000" dist="25400" dir="2700000" rotWithShape="0">
              <a:srgbClr val="1F2125">
                <a:alpha val="14901"/>
              </a:srgbClr>
            </a:outerShdw>
          </a:effectLst>
        </p:spPr>
        <p:txBody>
          <a:bodyPr spcFirstLastPara="1" wrap="square" lIns="0" tIns="0" rIns="0" bIns="0" anchor="ctr" anchorCtr="0">
            <a:noAutofit/>
          </a:bodyPr>
          <a:lstStyle/>
          <a:p>
            <a:pPr marL="0" marR="0" lvl="0" indent="0" algn="l" rtl="0">
              <a:spcBef>
                <a:spcPts val="0"/>
              </a:spcBef>
              <a:spcAft>
                <a:spcPts val="0"/>
              </a:spcAft>
              <a:buNone/>
            </a:pPr>
            <a:endParaRPr sz="16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66" name="Google Shape;66;p9"/>
          <p:cNvSpPr txBox="1"/>
          <p:nvPr>
            <p:ph type="body" idx="1"/>
          </p:nvPr>
        </p:nvSpPr>
        <p:spPr>
          <a:xfrm>
            <a:off x="1097280" y="2459736"/>
            <a:ext cx="9912096" cy="3760891"/>
          </a:xfrm>
          <a:prstGeom prst="rect">
            <a:avLst/>
          </a:prstGeom>
          <a:solidFill>
            <a:schemeClr val="lt1"/>
          </a:solidFill>
          <a:ln>
            <a:noFill/>
          </a:ln>
        </p:spPr>
        <p:txBody>
          <a:bodyPr spcFirstLastPara="1" wrap="square" lIns="0" tIns="45700" rIns="0" bIns="45700" anchor="t" anchorCtr="0">
            <a:normAutofit/>
          </a:bodyPr>
          <a:lstStyle>
            <a:lvl1pPr marL="457200" lvl="0" indent="-355600" algn="l">
              <a:lnSpc>
                <a:spcPct val="100000"/>
              </a:lnSpc>
              <a:spcBef>
                <a:spcPts val="1200"/>
              </a:spcBef>
              <a:spcAft>
                <a:spcPts val="0"/>
              </a:spcAft>
              <a:buSzPts val="2000"/>
              <a:buChar char=" "/>
              <a:defRPr>
                <a:solidFill>
                  <a:schemeClr val="dk1"/>
                </a:solidFill>
              </a:defRPr>
            </a:lvl1pPr>
            <a:lvl2pPr marL="914400" lvl="1" indent="-342900" algn="l">
              <a:lnSpc>
                <a:spcPct val="100000"/>
              </a:lnSpc>
              <a:spcBef>
                <a:spcPts val="200"/>
              </a:spcBef>
              <a:spcAft>
                <a:spcPts val="0"/>
              </a:spcAft>
              <a:buClr>
                <a:schemeClr val="dk1"/>
              </a:buClr>
              <a:buSzPts val="1800"/>
              <a:buChar char="◦"/>
              <a:defRPr>
                <a:solidFill>
                  <a:schemeClr val="dk1"/>
                </a:solidFill>
              </a:defRPr>
            </a:lvl2pPr>
            <a:lvl3pPr marL="1371600" lvl="2" indent="-317500" algn="l">
              <a:lnSpc>
                <a:spcPct val="100000"/>
              </a:lnSpc>
              <a:spcBef>
                <a:spcPts val="400"/>
              </a:spcBef>
              <a:spcAft>
                <a:spcPts val="0"/>
              </a:spcAft>
              <a:buClr>
                <a:schemeClr val="dk1"/>
              </a:buClr>
              <a:buSzPts val="1400"/>
              <a:buChar char="◦"/>
              <a:defRPr>
                <a:solidFill>
                  <a:schemeClr val="dk1"/>
                </a:solidFill>
              </a:defRPr>
            </a:lvl3pPr>
            <a:lvl4pPr marL="1828800" lvl="3" indent="-317500" algn="l">
              <a:lnSpc>
                <a:spcPct val="100000"/>
              </a:lnSpc>
              <a:spcBef>
                <a:spcPts val="400"/>
              </a:spcBef>
              <a:spcAft>
                <a:spcPts val="0"/>
              </a:spcAft>
              <a:buClr>
                <a:schemeClr val="dk1"/>
              </a:buClr>
              <a:buSzPts val="1400"/>
              <a:buChar char="◦"/>
              <a:defRPr>
                <a:solidFill>
                  <a:schemeClr val="dk1"/>
                </a:solidFill>
              </a:defRPr>
            </a:lvl4pPr>
            <a:lvl5pPr marL="2286000" lvl="4" indent="-317500" algn="l">
              <a:lnSpc>
                <a:spcPct val="100000"/>
              </a:lnSpc>
              <a:spcBef>
                <a:spcPts val="400"/>
              </a:spcBef>
              <a:spcAft>
                <a:spcPts val="0"/>
              </a:spcAft>
              <a:buClr>
                <a:schemeClr val="dk1"/>
              </a:buClr>
              <a:buSzPts val="1400"/>
              <a:buChar char="◦"/>
              <a:defRPr>
                <a:solidFill>
                  <a:schemeClr val="dk1"/>
                </a:solidFill>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p:txBody>
      </p:sp>
      <p:sp>
        <p:nvSpPr>
          <p:cNvPr id="67" name="Google Shape;67;p9"/>
          <p:cNvSpPr txBox="1"/>
          <p:nvPr>
            <p:ph type="title"/>
          </p:nvPr>
        </p:nvSpPr>
        <p:spPr>
          <a:xfrm>
            <a:off x="1097280" y="942871"/>
            <a:ext cx="10058400" cy="128930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Century Gothic" panose="020B0502020202020204"/>
              <a:buNone/>
              <a:defRPr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showMasterSp="0" matchingName="Picture with Caption">
  <p:cSld name="PICTURE_WITH_CAPTION_TEXT">
    <p:bg>
      <p:bgPr>
        <a:solidFill>
          <a:schemeClr val="lt1"/>
        </a:solidFill>
        <a:effectLst/>
      </p:bgPr>
    </p:bg>
    <p:spTree>
      <p:nvGrpSpPr>
        <p:cNvPr id="68" name="Shape 68"/>
        <p:cNvGrpSpPr/>
        <p:nvPr/>
      </p:nvGrpSpPr>
      <p:grpSpPr>
        <a:xfrm>
          <a:off x="0" y="0"/>
          <a:ext cx="0" cy="0"/>
          <a:chOff x="0" y="0"/>
          <a:chExt cx="0" cy="0"/>
        </a:xfrm>
      </p:grpSpPr>
      <p:sp>
        <p:nvSpPr>
          <p:cNvPr id="69" name="Google Shape;69;p10"/>
          <p:cNvSpPr/>
          <p:nvPr/>
        </p:nvSpPr>
        <p:spPr>
          <a:xfrm>
            <a:off x="10993582" y="0"/>
            <a:ext cx="1198418" cy="6858000"/>
          </a:xfrm>
          <a:prstGeom prst="rect">
            <a:avLst/>
          </a:prstGeom>
          <a:solidFill>
            <a:schemeClr val="accent4"/>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6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70" name="Google Shape;70;p10"/>
          <p:cNvSpPr/>
          <p:nvPr/>
        </p:nvSpPr>
        <p:spPr>
          <a:xfrm>
            <a:off x="635000" y="633875"/>
            <a:ext cx="10922000" cy="5590250"/>
          </a:xfrm>
          <a:prstGeom prst="rect">
            <a:avLst/>
          </a:prstGeom>
          <a:solidFill>
            <a:srgbClr val="F6F9FF"/>
          </a:solidFill>
          <a:ln>
            <a:noFill/>
          </a:ln>
          <a:effectLst>
            <a:outerShdw blurRad="254000" dist="25400" dir="2700000" rotWithShape="0">
              <a:srgbClr val="1F2125">
                <a:alpha val="14901"/>
              </a:srgbClr>
            </a:outerShdw>
          </a:effectLst>
        </p:spPr>
        <p:txBody>
          <a:bodyPr spcFirstLastPara="1" wrap="square" lIns="0" tIns="0" rIns="0" bIns="0" anchor="ctr" anchorCtr="0">
            <a:noAutofit/>
          </a:bodyPr>
          <a:lstStyle/>
          <a:p>
            <a:pPr marL="0" marR="0" lvl="0" indent="0" algn="l" rtl="0">
              <a:spcBef>
                <a:spcPts val="0"/>
              </a:spcBef>
              <a:spcAft>
                <a:spcPts val="0"/>
              </a:spcAft>
              <a:buNone/>
            </a:pPr>
            <a:endParaRPr sz="16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71" name="Google Shape;71;p10"/>
          <p:cNvSpPr/>
          <p:nvPr/>
        </p:nvSpPr>
        <p:spPr>
          <a:xfrm>
            <a:off x="634999" y="3927894"/>
            <a:ext cx="10922000" cy="2326856"/>
          </a:xfrm>
          <a:prstGeom prst="rect">
            <a:avLst/>
          </a:prstGeom>
          <a:solidFill>
            <a:srgbClr val="F6F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 name="Google Shape;72;p10"/>
          <p:cNvSpPr/>
          <p:nvPr>
            <p:ph type="pic" idx="2"/>
          </p:nvPr>
        </p:nvSpPr>
        <p:spPr>
          <a:xfrm>
            <a:off x="635001" y="630936"/>
            <a:ext cx="10921998" cy="3294019"/>
          </a:xfrm>
          <a:prstGeom prst="rect">
            <a:avLst/>
          </a:prstGeom>
          <a:solidFill>
            <a:schemeClr val="lt1"/>
          </a:solidFill>
          <a:ln>
            <a:noFill/>
          </a:ln>
        </p:spPr>
        <p:txBody>
          <a:bodyPr spcFirstLastPara="1" wrap="square" lIns="457200" tIns="457200" rIns="0" bIns="45700" anchor="t" anchorCtr="0">
            <a:noAutofit/>
          </a:bodyPr>
          <a:lstStyle>
            <a:lvl1pPr marR="0" lvl="0" algn="l" rtl="0">
              <a:lnSpc>
                <a:spcPct val="100000"/>
              </a:lnSpc>
              <a:spcBef>
                <a:spcPts val="1200"/>
              </a:spcBef>
              <a:spcAft>
                <a:spcPts val="0"/>
              </a:spcAft>
              <a:buClr>
                <a:schemeClr val="accent1"/>
              </a:buClr>
              <a:buSzPts val="3200"/>
              <a:buFont typeface="Calibri" panose="020F0502020204030204"/>
              <a:buNone/>
              <a:defRPr sz="32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100000"/>
              </a:lnSpc>
              <a:spcBef>
                <a:spcPts val="200"/>
              </a:spcBef>
              <a:spcAft>
                <a:spcPts val="0"/>
              </a:spcAft>
              <a:buClr>
                <a:srgbClr val="3F3F3F"/>
              </a:buClr>
              <a:buSzPts val="2800"/>
              <a:buFont typeface="Calibri" panose="020F0502020204030204"/>
              <a:buNone/>
              <a:defRPr sz="28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2pPr>
            <a:lvl3pPr marR="0" lvl="2" algn="l" rtl="0">
              <a:lnSpc>
                <a:spcPct val="100000"/>
              </a:lnSpc>
              <a:spcBef>
                <a:spcPts val="400"/>
              </a:spcBef>
              <a:spcAft>
                <a:spcPts val="0"/>
              </a:spcAft>
              <a:buClr>
                <a:srgbClr val="3F3F3F"/>
              </a:buClr>
              <a:buSzPts val="2400"/>
              <a:buFont typeface="Calibri" panose="020F0502020204030204"/>
              <a:buNone/>
              <a:defRPr sz="24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3pPr>
            <a:lvl4pPr marR="0" lvl="3" algn="l" rtl="0">
              <a:lnSpc>
                <a:spcPct val="100000"/>
              </a:lnSpc>
              <a:spcBef>
                <a:spcPts val="400"/>
              </a:spcBef>
              <a:spcAft>
                <a:spcPts val="0"/>
              </a:spcAft>
              <a:buClr>
                <a:srgbClr val="3F3F3F"/>
              </a:buClr>
              <a:buSzPts val="2000"/>
              <a:buFont typeface="Calibri" panose="020F0502020204030204"/>
              <a:buNone/>
              <a:defRPr sz="20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4pPr>
            <a:lvl5pPr marR="0" lvl="4" algn="l" rtl="0">
              <a:lnSpc>
                <a:spcPct val="100000"/>
              </a:lnSpc>
              <a:spcBef>
                <a:spcPts val="400"/>
              </a:spcBef>
              <a:spcAft>
                <a:spcPts val="0"/>
              </a:spcAft>
              <a:buClr>
                <a:srgbClr val="3F3F3F"/>
              </a:buClr>
              <a:buSzPts val="2000"/>
              <a:buFont typeface="Calibri" panose="020F0502020204030204"/>
              <a:buNone/>
              <a:defRPr sz="20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5pPr>
            <a:lvl6pPr marR="0" lvl="5" algn="l" rtl="0">
              <a:lnSpc>
                <a:spcPct val="90000"/>
              </a:lnSpc>
              <a:spcBef>
                <a:spcPts val="400"/>
              </a:spcBef>
              <a:spcAft>
                <a:spcPts val="0"/>
              </a:spcAft>
              <a:buClr>
                <a:schemeClr val="accent1"/>
              </a:buClr>
              <a:buSzPts val="2000"/>
              <a:buFont typeface="Calibri" panose="020F0502020204030204"/>
              <a:buNone/>
              <a:defRPr sz="20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6pPr>
            <a:lvl7pPr marR="0" lvl="6" algn="l" rtl="0">
              <a:lnSpc>
                <a:spcPct val="90000"/>
              </a:lnSpc>
              <a:spcBef>
                <a:spcPts val="400"/>
              </a:spcBef>
              <a:spcAft>
                <a:spcPts val="0"/>
              </a:spcAft>
              <a:buClr>
                <a:schemeClr val="accent1"/>
              </a:buClr>
              <a:buSzPts val="2000"/>
              <a:buFont typeface="Calibri" panose="020F0502020204030204"/>
              <a:buNone/>
              <a:defRPr sz="20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7pPr>
            <a:lvl8pPr marR="0" lvl="7" algn="l" rtl="0">
              <a:lnSpc>
                <a:spcPct val="90000"/>
              </a:lnSpc>
              <a:spcBef>
                <a:spcPts val="400"/>
              </a:spcBef>
              <a:spcAft>
                <a:spcPts val="0"/>
              </a:spcAft>
              <a:buClr>
                <a:schemeClr val="accent1"/>
              </a:buClr>
              <a:buSzPts val="2000"/>
              <a:buFont typeface="Calibri" panose="020F0502020204030204"/>
              <a:buNone/>
              <a:defRPr sz="20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8pPr>
            <a:lvl9pPr marR="0" lvl="8" algn="l" rtl="0">
              <a:lnSpc>
                <a:spcPct val="90000"/>
              </a:lnSpc>
              <a:spcBef>
                <a:spcPts val="400"/>
              </a:spcBef>
              <a:spcAft>
                <a:spcPts val="400"/>
              </a:spcAft>
              <a:buClr>
                <a:schemeClr val="accent1"/>
              </a:buClr>
              <a:buSzPts val="2000"/>
              <a:buFont typeface="Calibri" panose="020F0502020204030204"/>
              <a:buNone/>
              <a:defRPr sz="20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9pPr>
          </a:lstStyle>
          <a:p/>
        </p:txBody>
      </p:sp>
      <p:sp>
        <p:nvSpPr>
          <p:cNvPr id="73" name="Google Shape;73;p10"/>
          <p:cNvSpPr txBox="1"/>
          <p:nvPr>
            <p:ph type="title"/>
          </p:nvPr>
        </p:nvSpPr>
        <p:spPr>
          <a:xfrm>
            <a:off x="1097279" y="4298078"/>
            <a:ext cx="10113645" cy="743682"/>
          </a:xfrm>
          <a:prstGeom prst="rect">
            <a:avLst/>
          </a:prstGeom>
          <a:noFill/>
          <a:ln>
            <a:noFill/>
          </a:ln>
        </p:spPr>
        <p:txBody>
          <a:bodyPr spcFirstLastPara="1" wrap="square" lIns="91425" tIns="0" rIns="91425" bIns="0" anchor="b" anchorCtr="0">
            <a:noAutofit/>
          </a:bodyPr>
          <a:lstStyle>
            <a:lvl1pPr lvl="0" algn="l">
              <a:lnSpc>
                <a:spcPct val="90000"/>
              </a:lnSpc>
              <a:spcBef>
                <a:spcPts val="0"/>
              </a:spcBef>
              <a:spcAft>
                <a:spcPts val="0"/>
              </a:spcAft>
              <a:buClr>
                <a:schemeClr val="dk1"/>
              </a:buClr>
              <a:buSzPts val="3600"/>
              <a:buFont typeface="Century Gothic" panose="020B0502020202020204"/>
              <a:buNone/>
              <a:defRPr sz="3600" b="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0"/>
          <p:cNvSpPr txBox="1"/>
          <p:nvPr>
            <p:ph type="body" idx="1"/>
          </p:nvPr>
        </p:nvSpPr>
        <p:spPr>
          <a:xfrm>
            <a:off x="1097279" y="5213716"/>
            <a:ext cx="10113264" cy="609600"/>
          </a:xfrm>
          <a:prstGeom prst="rect">
            <a:avLst/>
          </a:prstGeom>
          <a:noFill/>
          <a:ln>
            <a:noFill/>
          </a:ln>
        </p:spPr>
        <p:txBody>
          <a:bodyPr spcFirstLastPara="1" wrap="square" lIns="91425" tIns="0" rIns="91425" bIns="0" anchor="t" anchorCtr="0">
            <a:normAutofit/>
          </a:bodyPr>
          <a:lstStyle>
            <a:lvl1pPr marL="457200" lvl="0" indent="-228600" algn="l">
              <a:lnSpc>
                <a:spcPct val="100000"/>
              </a:lnSpc>
              <a:spcBef>
                <a:spcPts val="0"/>
              </a:spcBef>
              <a:spcAft>
                <a:spcPts val="0"/>
              </a:spcAft>
              <a:buSzPts val="1800"/>
              <a:buNone/>
              <a:defRPr sz="1800">
                <a:solidFill>
                  <a:schemeClr val="dk1"/>
                </a:solidFill>
              </a:defRPr>
            </a:lvl1pPr>
            <a:lvl2pPr marL="914400" lvl="1" indent="-228600" algn="l">
              <a:lnSpc>
                <a:spcPct val="100000"/>
              </a:lnSpc>
              <a:spcBef>
                <a:spcPts val="600"/>
              </a:spcBef>
              <a:spcAft>
                <a:spcPts val="0"/>
              </a:spcAft>
              <a:buClr>
                <a:srgbClr val="3F3F3F"/>
              </a:buClr>
              <a:buSzPts val="1200"/>
              <a:buNone/>
              <a:defRPr sz="1200"/>
            </a:lvl2pPr>
            <a:lvl3pPr marL="1371600" lvl="2" indent="-228600" algn="l">
              <a:lnSpc>
                <a:spcPct val="100000"/>
              </a:lnSpc>
              <a:spcBef>
                <a:spcPts val="400"/>
              </a:spcBef>
              <a:spcAft>
                <a:spcPts val="0"/>
              </a:spcAft>
              <a:buClr>
                <a:srgbClr val="3F3F3F"/>
              </a:buClr>
              <a:buSzPts val="1000"/>
              <a:buNone/>
              <a:defRPr sz="1000"/>
            </a:lvl3pPr>
            <a:lvl4pPr marL="1828800" lvl="3" indent="-228600" algn="l">
              <a:lnSpc>
                <a:spcPct val="100000"/>
              </a:lnSpc>
              <a:spcBef>
                <a:spcPts val="400"/>
              </a:spcBef>
              <a:spcAft>
                <a:spcPts val="0"/>
              </a:spcAft>
              <a:buClr>
                <a:srgbClr val="3F3F3F"/>
              </a:buClr>
              <a:buSzPts val="900"/>
              <a:buNone/>
              <a:defRPr sz="900"/>
            </a:lvl4pPr>
            <a:lvl5pPr marL="2286000" lvl="4" indent="-228600" algn="l">
              <a:lnSpc>
                <a:spcPct val="100000"/>
              </a:lnSpc>
              <a:spcBef>
                <a:spcPts val="400"/>
              </a:spcBef>
              <a:spcAft>
                <a:spcPts val="0"/>
              </a:spcAft>
              <a:buClr>
                <a:srgbClr val="3F3F3F"/>
              </a:buClr>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9" name="Shape 9"/>
        <p:cNvGrpSpPr/>
        <p:nvPr/>
      </p:nvGrpSpPr>
      <p:grpSpPr>
        <a:xfrm>
          <a:off x="0" y="0"/>
          <a:ext cx="0" cy="0"/>
          <a:chOff x="0" y="0"/>
          <a:chExt cx="0" cy="0"/>
        </a:xfrm>
      </p:grpSpPr>
      <p:sp>
        <p:nvSpPr>
          <p:cNvPr id="10" name="Google Shape;10;p1"/>
          <p:cNvSpPr/>
          <p:nvPr/>
        </p:nvSpPr>
        <p:spPr>
          <a:xfrm>
            <a:off x="635000" y="633875"/>
            <a:ext cx="10922000" cy="5590250"/>
          </a:xfrm>
          <a:prstGeom prst="rect">
            <a:avLst/>
          </a:prstGeom>
          <a:solidFill>
            <a:srgbClr val="F6F9FF"/>
          </a:solidFill>
          <a:ln>
            <a:noFill/>
          </a:ln>
          <a:effectLst>
            <a:outerShdw blurRad="254000" dist="25400" dir="2700000" rotWithShape="0">
              <a:srgbClr val="1F2125">
                <a:alpha val="14901"/>
              </a:srgbClr>
            </a:outerShdw>
          </a:effectLst>
        </p:spPr>
        <p:txBody>
          <a:bodyPr spcFirstLastPara="1" wrap="square" lIns="0" tIns="0" rIns="0" bIns="0" anchor="ctr" anchorCtr="0">
            <a:noAutofit/>
          </a:bodyPr>
          <a:lstStyle/>
          <a:p>
            <a:pPr marL="0" marR="0" lvl="0" indent="0" algn="l" rtl="0">
              <a:spcBef>
                <a:spcPts val="0"/>
              </a:spcBef>
              <a:spcAft>
                <a:spcPts val="0"/>
              </a:spcAft>
              <a:buNone/>
            </a:pPr>
            <a:endParaRPr sz="16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1" name="Google Shape;11;p1"/>
          <p:cNvSpPr txBox="1"/>
          <p:nvPr>
            <p:ph type="title"/>
          </p:nvPr>
        </p:nvSpPr>
        <p:spPr>
          <a:xfrm>
            <a:off x="1097280" y="942871"/>
            <a:ext cx="10058400" cy="587584"/>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3F3F3F"/>
              </a:buClr>
              <a:buSzPts val="2800"/>
              <a:buFont typeface="Century Gothic" panose="020B0502020202020204"/>
              <a:buNone/>
              <a:defRPr sz="28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
          <p:cNvSpPr txBox="1"/>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lvl1pPr marL="457200" marR="0" lvl="0" indent="-355600" algn="l" rtl="0">
              <a:lnSpc>
                <a:spcPct val="100000"/>
              </a:lnSpc>
              <a:spcBef>
                <a:spcPts val="1200"/>
              </a:spcBef>
              <a:spcAft>
                <a:spcPts val="0"/>
              </a:spcAft>
              <a:buClr>
                <a:schemeClr val="accent1"/>
              </a:buClr>
              <a:buSzPts val="2000"/>
              <a:buFont typeface="Calibri" panose="020F0502020204030204"/>
              <a:buChar char=" "/>
              <a:defRPr sz="20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42900" algn="l" rtl="0">
              <a:lnSpc>
                <a:spcPct val="100000"/>
              </a:lnSpc>
              <a:spcBef>
                <a:spcPts val="200"/>
              </a:spcBef>
              <a:spcAft>
                <a:spcPts val="0"/>
              </a:spcAft>
              <a:buClr>
                <a:srgbClr val="3F3F3F"/>
              </a:buClr>
              <a:buSzPts val="1800"/>
              <a:buFont typeface="Calibri" panose="020F0502020204030204"/>
              <a:buChar char="◦"/>
              <a:defRPr sz="18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2pPr>
            <a:lvl3pPr marL="1371600" marR="0" lvl="2" indent="-317500" algn="l" rtl="0">
              <a:lnSpc>
                <a:spcPct val="100000"/>
              </a:lnSpc>
              <a:spcBef>
                <a:spcPts val="400"/>
              </a:spcBef>
              <a:spcAft>
                <a:spcPts val="0"/>
              </a:spcAft>
              <a:buClr>
                <a:srgbClr val="3F3F3F"/>
              </a:buClr>
              <a:buSzPts val="1400"/>
              <a:buFont typeface="Calibri" panose="020F0502020204030204"/>
              <a:buChar char="◦"/>
              <a:defRPr sz="14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3pPr>
            <a:lvl4pPr marL="1828800" marR="0" lvl="3" indent="-317500" algn="l" rtl="0">
              <a:lnSpc>
                <a:spcPct val="100000"/>
              </a:lnSpc>
              <a:spcBef>
                <a:spcPts val="400"/>
              </a:spcBef>
              <a:spcAft>
                <a:spcPts val="0"/>
              </a:spcAft>
              <a:buClr>
                <a:srgbClr val="3F3F3F"/>
              </a:buClr>
              <a:buSzPts val="1400"/>
              <a:buFont typeface="Calibri" panose="020F0502020204030204"/>
              <a:buChar char="◦"/>
              <a:defRPr sz="14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4pPr>
            <a:lvl5pPr marL="2286000" marR="0" lvl="4" indent="-317500" algn="l" rtl="0">
              <a:lnSpc>
                <a:spcPct val="100000"/>
              </a:lnSpc>
              <a:spcBef>
                <a:spcPts val="400"/>
              </a:spcBef>
              <a:spcAft>
                <a:spcPts val="0"/>
              </a:spcAft>
              <a:buClr>
                <a:srgbClr val="3F3F3F"/>
              </a:buClr>
              <a:buSzPts val="1400"/>
              <a:buFont typeface="Calibri" panose="020F0502020204030204"/>
              <a:buChar char="◦"/>
              <a:defRPr sz="14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5pPr>
            <a:lvl6pPr marL="2743200" marR="0" lvl="5" indent="-317500" algn="l" rtl="0">
              <a:lnSpc>
                <a:spcPct val="90000"/>
              </a:lnSpc>
              <a:spcBef>
                <a:spcPts val="400"/>
              </a:spcBef>
              <a:spcAft>
                <a:spcPts val="0"/>
              </a:spcAft>
              <a:buClr>
                <a:schemeClr val="accent1"/>
              </a:buClr>
              <a:buSzPts val="1400"/>
              <a:buFont typeface="Calibri" panose="020F0502020204030204"/>
              <a:buChar char="◦"/>
              <a:defRPr sz="14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6pPr>
            <a:lvl7pPr marL="3200400" marR="0" lvl="6" indent="-317500" algn="l" rtl="0">
              <a:lnSpc>
                <a:spcPct val="90000"/>
              </a:lnSpc>
              <a:spcBef>
                <a:spcPts val="400"/>
              </a:spcBef>
              <a:spcAft>
                <a:spcPts val="0"/>
              </a:spcAft>
              <a:buClr>
                <a:schemeClr val="accent1"/>
              </a:buClr>
              <a:buSzPts val="1400"/>
              <a:buFont typeface="Calibri" panose="020F0502020204030204"/>
              <a:buChar char="◦"/>
              <a:defRPr sz="14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7pPr>
            <a:lvl8pPr marL="3657600" marR="0" lvl="7" indent="-317500" algn="l" rtl="0">
              <a:lnSpc>
                <a:spcPct val="90000"/>
              </a:lnSpc>
              <a:spcBef>
                <a:spcPts val="400"/>
              </a:spcBef>
              <a:spcAft>
                <a:spcPts val="0"/>
              </a:spcAft>
              <a:buClr>
                <a:schemeClr val="accent1"/>
              </a:buClr>
              <a:buSzPts val="1400"/>
              <a:buFont typeface="Calibri" panose="020F0502020204030204"/>
              <a:buChar char="◦"/>
              <a:defRPr sz="14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8pPr>
            <a:lvl9pPr marL="4114800" marR="0" lvl="8" indent="-317500" algn="l" rtl="0">
              <a:lnSpc>
                <a:spcPct val="90000"/>
              </a:lnSpc>
              <a:spcBef>
                <a:spcPts val="400"/>
              </a:spcBef>
              <a:spcAft>
                <a:spcPts val="400"/>
              </a:spcAft>
              <a:buClr>
                <a:schemeClr val="accent1"/>
              </a:buClr>
              <a:buSzPts val="1400"/>
              <a:buFont typeface="Calibri" panose="020F0502020204030204"/>
              <a:buChar char="◦"/>
              <a:defRPr sz="14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9pPr>
          </a:lstStyle>
          <a:p/>
        </p:txBody>
      </p:sp>
      <p:sp>
        <p:nvSpPr>
          <p:cNvPr id="13" name="Google Shape;13;p1"/>
          <p:cNvSpPr txBox="1"/>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FFFFFF"/>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2pPr>
            <a:lvl3pPr marR="0" lvl="2"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3pPr>
            <a:lvl4pPr marR="0" lvl="3"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4pPr>
            <a:lvl5pPr marR="0" lvl="4"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5pPr>
            <a:lvl6pPr marR="0" lvl="5"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6pPr>
            <a:lvl7pPr marR="0" lvl="6"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7pPr>
            <a:lvl8pPr marR="0" lvl="7"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8pPr>
            <a:lvl9pPr marR="0" lvl="8"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9pPr>
          </a:lstStyle>
          <a:p/>
        </p:txBody>
      </p:sp>
      <p:sp>
        <p:nvSpPr>
          <p:cNvPr id="14" name="Google Shape;14;p1"/>
          <p:cNvSpPr txBox="1"/>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FFFFFF"/>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2pPr>
            <a:lvl3pPr marR="0" lvl="2"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3pPr>
            <a:lvl4pPr marR="0" lvl="3"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4pPr>
            <a:lvl5pPr marR="0" lvl="4"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5pPr>
            <a:lvl6pPr marR="0" lvl="5"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6pPr>
            <a:lvl7pPr marR="0" lvl="6"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7pPr>
            <a:lvl8pPr marR="0" lvl="7"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8pPr>
            <a:lvl9pPr marR="0" lvl="8"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9pPr>
          </a:lstStyle>
          <a:p/>
        </p:txBody>
      </p:sp>
      <p:sp>
        <p:nvSpPr>
          <p:cNvPr id="15" name="Google Shape;15;p1"/>
          <p:cNvSpPr txBox="1"/>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50" b="0" i="0" u="none" strike="noStrike" cap="none">
                <a:solidFill>
                  <a:srgbClr val="FFFFFF"/>
                </a:solidFill>
                <a:latin typeface="Century Gothic" panose="020B0502020202020204"/>
                <a:ea typeface="Century Gothic" panose="020B0502020202020204"/>
                <a:cs typeface="Century Gothic" panose="020B0502020202020204"/>
                <a:sym typeface="Century Gothic" panose="020B0502020202020204"/>
              </a:defRPr>
            </a:lvl1pPr>
            <a:lvl2pPr marL="0" marR="0" lvl="1" indent="0" algn="l" rtl="0">
              <a:spcBef>
                <a:spcPts val="0"/>
              </a:spcBef>
              <a:buNone/>
              <a:defRPr sz="1050" b="0" i="0" u="none" strike="noStrike" cap="none">
                <a:solidFill>
                  <a:srgbClr val="FFFFFF"/>
                </a:solidFill>
                <a:latin typeface="Century Gothic" panose="020B0502020202020204"/>
                <a:ea typeface="Century Gothic" panose="020B0502020202020204"/>
                <a:cs typeface="Century Gothic" panose="020B0502020202020204"/>
                <a:sym typeface="Century Gothic" panose="020B0502020202020204"/>
              </a:defRPr>
            </a:lvl2pPr>
            <a:lvl3pPr marL="0" marR="0" lvl="2" indent="0" algn="l" rtl="0">
              <a:spcBef>
                <a:spcPts val="0"/>
              </a:spcBef>
              <a:buNone/>
              <a:defRPr sz="1050" b="0" i="0" u="none" strike="noStrike" cap="none">
                <a:solidFill>
                  <a:srgbClr val="FFFFFF"/>
                </a:solidFill>
                <a:latin typeface="Century Gothic" panose="020B0502020202020204"/>
                <a:ea typeface="Century Gothic" panose="020B0502020202020204"/>
                <a:cs typeface="Century Gothic" panose="020B0502020202020204"/>
                <a:sym typeface="Century Gothic" panose="020B0502020202020204"/>
              </a:defRPr>
            </a:lvl3pPr>
            <a:lvl4pPr marL="0" marR="0" lvl="3" indent="0" algn="l" rtl="0">
              <a:spcBef>
                <a:spcPts val="0"/>
              </a:spcBef>
              <a:buNone/>
              <a:defRPr sz="1050" b="0" i="0" u="none" strike="noStrike" cap="none">
                <a:solidFill>
                  <a:srgbClr val="FFFFFF"/>
                </a:solidFill>
                <a:latin typeface="Century Gothic" panose="020B0502020202020204"/>
                <a:ea typeface="Century Gothic" panose="020B0502020202020204"/>
                <a:cs typeface="Century Gothic" panose="020B0502020202020204"/>
                <a:sym typeface="Century Gothic" panose="020B0502020202020204"/>
              </a:defRPr>
            </a:lvl4pPr>
            <a:lvl5pPr marL="0" marR="0" lvl="4" indent="0" algn="l" rtl="0">
              <a:spcBef>
                <a:spcPts val="0"/>
              </a:spcBef>
              <a:buNone/>
              <a:defRPr sz="1050" b="0" i="0" u="none" strike="noStrike" cap="none">
                <a:solidFill>
                  <a:srgbClr val="FFFFFF"/>
                </a:solidFill>
                <a:latin typeface="Century Gothic" panose="020B0502020202020204"/>
                <a:ea typeface="Century Gothic" panose="020B0502020202020204"/>
                <a:cs typeface="Century Gothic" panose="020B0502020202020204"/>
                <a:sym typeface="Century Gothic" panose="020B0502020202020204"/>
              </a:defRPr>
            </a:lvl5pPr>
            <a:lvl6pPr marL="0" marR="0" lvl="5" indent="0" algn="l" rtl="0">
              <a:spcBef>
                <a:spcPts val="0"/>
              </a:spcBef>
              <a:buNone/>
              <a:defRPr sz="1050" b="0" i="0" u="none" strike="noStrike" cap="none">
                <a:solidFill>
                  <a:srgbClr val="FFFFFF"/>
                </a:solidFill>
                <a:latin typeface="Century Gothic" panose="020B0502020202020204"/>
                <a:ea typeface="Century Gothic" panose="020B0502020202020204"/>
                <a:cs typeface="Century Gothic" panose="020B0502020202020204"/>
                <a:sym typeface="Century Gothic" panose="020B0502020202020204"/>
              </a:defRPr>
            </a:lvl6pPr>
            <a:lvl7pPr marL="0" marR="0" lvl="6" indent="0" algn="l" rtl="0">
              <a:spcBef>
                <a:spcPts val="0"/>
              </a:spcBef>
              <a:buNone/>
              <a:defRPr sz="1050" b="0" i="0" u="none" strike="noStrike" cap="none">
                <a:solidFill>
                  <a:srgbClr val="FFFFFF"/>
                </a:solidFill>
                <a:latin typeface="Century Gothic" panose="020B0502020202020204"/>
                <a:ea typeface="Century Gothic" panose="020B0502020202020204"/>
                <a:cs typeface="Century Gothic" panose="020B0502020202020204"/>
                <a:sym typeface="Century Gothic" panose="020B0502020202020204"/>
              </a:defRPr>
            </a:lvl7pPr>
            <a:lvl8pPr marL="0" marR="0" lvl="7" indent="0" algn="l" rtl="0">
              <a:spcBef>
                <a:spcPts val="0"/>
              </a:spcBef>
              <a:buNone/>
              <a:defRPr sz="1050" b="0" i="0" u="none" strike="noStrike" cap="none">
                <a:solidFill>
                  <a:srgbClr val="FFFFFF"/>
                </a:solidFill>
                <a:latin typeface="Century Gothic" panose="020B0502020202020204"/>
                <a:ea typeface="Century Gothic" panose="020B0502020202020204"/>
                <a:cs typeface="Century Gothic" panose="020B0502020202020204"/>
                <a:sym typeface="Century Gothic" panose="020B0502020202020204"/>
              </a:defRPr>
            </a:lvl8pPr>
            <a:lvl9pPr marL="0" marR="0" lvl="8" indent="0" algn="l" rtl="0">
              <a:spcBef>
                <a:spcPts val="0"/>
              </a:spcBef>
              <a:buNone/>
              <a:defRPr sz="1050" b="0" i="0" u="none" strike="noStrike" cap="none">
                <a:solidFill>
                  <a:srgbClr val="FFFFFF"/>
                </a:solidFill>
                <a:latin typeface="Century Gothic" panose="020B0502020202020204"/>
                <a:ea typeface="Century Gothic" panose="020B0502020202020204"/>
                <a:cs typeface="Century Gothic" panose="020B0502020202020204"/>
                <a:sym typeface="Century Gothic" panose="020B0502020202020204"/>
              </a:defRPr>
            </a:lvl9pPr>
          </a:lstStyle>
          <a:p>
            <a:pPr marL="0" lvl="0" indent="0" algn="l"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xml"/><Relationship Id="rId1" Type="http://schemas.openxmlformats.org/officeDocument/2006/relationships/hyperlink" Target="https://www.kaggle.com/navoneel/brain-mri-images-for-brain-tumor-detection"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image" Target="../media/image1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6.xml"/><Relationship Id="rId2" Type="http://schemas.openxmlformats.org/officeDocument/2006/relationships/image" Target="../media/image13.png"/><Relationship Id="rId1" Type="http://schemas.openxmlformats.org/officeDocument/2006/relationships/image" Target="../media/image1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hyperlink" Target="https://ieeexplore.ieee.org/document/9167530/authors#authors" TargetMode="External"/><Relationship Id="rId1" Type="http://schemas.openxmlformats.org/officeDocument/2006/relationships/hyperlink" Target="https://link.springer.com/article/10.1007/s11042-020-08898-3" TargetMode="Externa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hyperlink" Target="https://ieeexplore.ieee.org/document/8769040" TargetMode="External"/><Relationship Id="rId1" Type="http://schemas.openxmlformats.org/officeDocument/2006/relationships/hyperlink" Target="https://ieeexplore.ieee.org/document/8679240" TargetMode="Externa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hyperlink" Target="https://ieeexplore.ieee.org/document/8628591"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pic>
        <p:nvPicPr>
          <p:cNvPr id="79" name="Google Shape;79;p11" descr="giraffe with its head above clouds"/>
          <p:cNvPicPr preferRelativeResize="0"/>
          <p:nvPr/>
        </p:nvPicPr>
        <p:blipFill rotWithShape="1">
          <a:blip r:embed="rId1"/>
          <a:srcRect/>
          <a:stretch>
            <a:fillRect/>
          </a:stretch>
        </p:blipFill>
        <p:spPr>
          <a:xfrm>
            <a:off x="6974868" y="627147"/>
            <a:ext cx="4589005" cy="5603705"/>
          </a:xfrm>
          <a:prstGeom prst="rect">
            <a:avLst/>
          </a:prstGeom>
          <a:noFill/>
          <a:ln>
            <a:noFill/>
          </a:ln>
        </p:spPr>
      </p:pic>
      <p:pic>
        <p:nvPicPr>
          <p:cNvPr id="80" name="Google Shape;80;p11"/>
          <p:cNvPicPr preferRelativeResize="0"/>
          <p:nvPr/>
        </p:nvPicPr>
        <p:blipFill>
          <a:blip r:embed="rId2"/>
          <a:stretch>
            <a:fillRect/>
          </a:stretch>
        </p:blipFill>
        <p:spPr>
          <a:xfrm>
            <a:off x="6974875" y="627150"/>
            <a:ext cx="4589000" cy="5603700"/>
          </a:xfrm>
          <a:prstGeom prst="rect">
            <a:avLst/>
          </a:prstGeom>
          <a:noFill/>
          <a:ln>
            <a:noFill/>
          </a:ln>
        </p:spPr>
      </p:pic>
      <p:sp>
        <p:nvSpPr>
          <p:cNvPr id="81" name="Google Shape;81;p11"/>
          <p:cNvSpPr txBox="1"/>
          <p:nvPr/>
        </p:nvSpPr>
        <p:spPr>
          <a:xfrm>
            <a:off x="1029925" y="1524950"/>
            <a:ext cx="5478300" cy="20871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Clr>
                <a:srgbClr val="262626"/>
              </a:buClr>
              <a:buSzPts val="6000"/>
              <a:buFont typeface="Century Gothic" panose="020B0502020202020204"/>
              <a:buNone/>
            </a:pPr>
            <a:r>
              <a:rPr lang="en-US" sz="2600" b="1">
                <a:solidFill>
                  <a:srgbClr val="262626"/>
                </a:solidFill>
                <a:latin typeface="Times New Roman" panose="02020603050405020304"/>
                <a:ea typeface="Times New Roman" panose="02020603050405020304"/>
                <a:cs typeface="Times New Roman" panose="02020603050405020304"/>
                <a:sym typeface="Times New Roman" panose="02020603050405020304"/>
              </a:rPr>
              <a:t>ARTIFICIAL INTELLIGENCE RECOMMENDATION SYSTEM FOR CANCER REHABILITATION SCHEME</a:t>
            </a:r>
            <a:endParaRPr sz="2500" b="1">
              <a:solidFill>
                <a:srgbClr val="262626"/>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3000">
              <a:latin typeface="Times New Roman" panose="02020603050405020304"/>
              <a:ea typeface="Times New Roman" panose="02020603050405020304"/>
              <a:cs typeface="Times New Roman" panose="02020603050405020304"/>
              <a:sym typeface="Times New Roman" panose="02020603050405020304"/>
            </a:endParaRPr>
          </a:p>
        </p:txBody>
      </p:sp>
      <p:sp>
        <p:nvSpPr>
          <p:cNvPr id="82" name="Google Shape;82;p11"/>
          <p:cNvSpPr txBox="1"/>
          <p:nvPr/>
        </p:nvSpPr>
        <p:spPr>
          <a:xfrm>
            <a:off x="1029925" y="3612050"/>
            <a:ext cx="5828400" cy="43942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Clr>
                <a:schemeClr val="dk1"/>
              </a:buClr>
              <a:buSzPts val="1100"/>
              <a:buFont typeface="Arial" panose="020B0604020202020204"/>
              <a:buNone/>
            </a:pPr>
            <a:r>
              <a:rPr lang="en-US" sz="1300" b="1">
                <a:latin typeface="Times New Roman" panose="02020603050405020304"/>
                <a:ea typeface="Times New Roman" panose="02020603050405020304"/>
                <a:cs typeface="Times New Roman" panose="02020603050405020304"/>
                <a:sym typeface="Times New Roman" panose="02020603050405020304"/>
              </a:rPr>
              <a:t>DEPARTMENTT OF CSE</a:t>
            </a:r>
            <a:endParaRPr sz="1300" b="1">
              <a:latin typeface="Times New Roman" panose="02020603050405020304"/>
              <a:ea typeface="Times New Roman" panose="02020603050405020304"/>
              <a:cs typeface="Times New Roman" panose="02020603050405020304"/>
              <a:sym typeface="Times New Roman" panose="02020603050405020304"/>
            </a:endParaRPr>
          </a:p>
          <a:p>
            <a:pPr marL="0" lvl="0" indent="0" algn="r" rtl="0">
              <a:lnSpc>
                <a:spcPct val="115000"/>
              </a:lnSpc>
              <a:spcBef>
                <a:spcPts val="0"/>
              </a:spcBef>
              <a:spcAft>
                <a:spcPts val="0"/>
              </a:spcAft>
              <a:buNone/>
            </a:pPr>
            <a:r>
              <a:rPr lang="en-US" sz="1300" b="1">
                <a:latin typeface="Times New Roman" panose="02020603050405020304"/>
                <a:ea typeface="Times New Roman" panose="02020603050405020304"/>
                <a:cs typeface="Times New Roman" panose="02020603050405020304"/>
                <a:sym typeface="Times New Roman" panose="02020603050405020304"/>
              </a:rPr>
              <a:t>BATCH-12</a:t>
            </a:r>
            <a:endParaRPr sz="1300" b="1">
              <a:latin typeface="Times New Roman" panose="02020603050405020304"/>
              <a:ea typeface="Times New Roman" panose="02020603050405020304"/>
              <a:cs typeface="Times New Roman" panose="02020603050405020304"/>
              <a:sym typeface="Times New Roman" panose="02020603050405020304"/>
            </a:endParaRPr>
          </a:p>
          <a:p>
            <a:pPr marL="0" lvl="0" indent="0" algn="r" rtl="0">
              <a:lnSpc>
                <a:spcPct val="115000"/>
              </a:lnSpc>
              <a:spcBef>
                <a:spcPts val="0"/>
              </a:spcBef>
              <a:spcAft>
                <a:spcPts val="0"/>
              </a:spcAft>
              <a:buClr>
                <a:schemeClr val="dk1"/>
              </a:buClr>
              <a:buSzPts val="1100"/>
              <a:buFont typeface="Arial" panose="020B0604020202020204"/>
              <a:buNone/>
            </a:pPr>
            <a:endParaRPr sz="1300">
              <a:latin typeface="Times New Roman" panose="02020603050405020304"/>
              <a:ea typeface="Times New Roman" panose="02020603050405020304"/>
              <a:cs typeface="Times New Roman" panose="02020603050405020304"/>
              <a:sym typeface="Times New Roman" panose="02020603050405020304"/>
            </a:endParaRPr>
          </a:p>
          <a:p>
            <a:pPr marL="0" lvl="0" indent="0" algn="r" rtl="0">
              <a:lnSpc>
                <a:spcPct val="115000"/>
              </a:lnSpc>
              <a:spcBef>
                <a:spcPts val="0"/>
              </a:spcBef>
              <a:spcAft>
                <a:spcPts val="0"/>
              </a:spcAft>
              <a:buClr>
                <a:schemeClr val="dk1"/>
              </a:buClr>
              <a:buSzPts val="1100"/>
              <a:buFont typeface="Arial" panose="020B0604020202020204"/>
              <a:buNone/>
            </a:pPr>
            <a:r>
              <a:rPr lang="en-US">
                <a:latin typeface="Times New Roman" panose="02020603050405020304"/>
                <a:ea typeface="Times New Roman" panose="02020603050405020304"/>
                <a:cs typeface="Times New Roman" panose="02020603050405020304"/>
                <a:sym typeface="Times New Roman" panose="02020603050405020304"/>
              </a:rPr>
              <a:t>           S.NIVETHANARAYANI   (2017PECCS183)</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r" rtl="0">
              <a:lnSpc>
                <a:spcPct val="115000"/>
              </a:lnSpc>
              <a:spcBef>
                <a:spcPts val="0"/>
              </a:spcBef>
              <a:spcAft>
                <a:spcPts val="0"/>
              </a:spcAft>
              <a:buClr>
                <a:schemeClr val="dk1"/>
              </a:buClr>
              <a:buSzPts val="1100"/>
              <a:buFont typeface="Arial" panose="020B0604020202020204"/>
              <a:buNone/>
            </a:pPr>
            <a:r>
              <a:rPr lang="en-US">
                <a:latin typeface="Times New Roman" panose="02020603050405020304"/>
                <a:ea typeface="Times New Roman" panose="02020603050405020304"/>
                <a:cs typeface="Times New Roman" panose="02020603050405020304"/>
                <a:sym typeface="Times New Roman" panose="02020603050405020304"/>
              </a:rPr>
              <a:t>                  PALAGIRI VAISHNAVI 	(2017PECCS187)</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lnSpc>
                <a:spcPct val="115000"/>
              </a:lnSpc>
              <a:spcBef>
                <a:spcPts val="0"/>
              </a:spcBef>
              <a:spcAft>
                <a:spcPts val="0"/>
              </a:spcAft>
              <a:buNone/>
            </a:pPr>
            <a:r>
              <a:rPr lang="en-US">
                <a:latin typeface="Times New Roman" panose="02020603050405020304"/>
                <a:ea typeface="Times New Roman" panose="02020603050405020304"/>
                <a:cs typeface="Times New Roman" panose="02020603050405020304"/>
                <a:sym typeface="Times New Roman" panose="02020603050405020304"/>
              </a:rPr>
              <a:t>                                                                  RAMYAPRABA   (2017PECCS203)                                                          </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lnSpc>
                <a:spcPct val="115000"/>
              </a:lnSpc>
              <a:spcBef>
                <a:spcPts val="0"/>
              </a:spcBef>
              <a:spcAft>
                <a:spcPts val="0"/>
              </a:spcAft>
              <a:buNone/>
            </a:pPr>
            <a:endParaRPr sz="1800" b="1">
              <a:latin typeface="Times New Roman" panose="02020603050405020304"/>
              <a:ea typeface="Times New Roman" panose="02020603050405020304"/>
              <a:cs typeface="Times New Roman" panose="02020603050405020304"/>
              <a:sym typeface="Times New Roman" panose="02020603050405020304"/>
            </a:endParaRPr>
          </a:p>
          <a:p>
            <a:pPr marL="0" lvl="0" indent="0" algn="r" rtl="0">
              <a:lnSpc>
                <a:spcPct val="100000"/>
              </a:lnSpc>
              <a:spcBef>
                <a:spcPts val="0"/>
              </a:spcBef>
              <a:spcAft>
                <a:spcPts val="0"/>
              </a:spcAft>
              <a:buNone/>
            </a:pPr>
            <a:r>
              <a:rPr lang="en-US" b="1">
                <a:latin typeface="Times New Roman" panose="02020603050405020304"/>
                <a:ea typeface="Times New Roman" panose="02020603050405020304"/>
                <a:cs typeface="Times New Roman" panose="02020603050405020304"/>
                <a:sym typeface="Times New Roman" panose="02020603050405020304"/>
              </a:rPr>
              <a:t>PROJECT GUIDE</a:t>
            </a:r>
            <a:endParaRPr b="1">
              <a:latin typeface="Times New Roman" panose="02020603050405020304"/>
              <a:ea typeface="Times New Roman" panose="02020603050405020304"/>
              <a:cs typeface="Times New Roman" panose="02020603050405020304"/>
              <a:sym typeface="Times New Roman" panose="02020603050405020304"/>
            </a:endParaRPr>
          </a:p>
          <a:p>
            <a:pPr marL="0" lvl="0" indent="0" algn="r" rtl="0">
              <a:lnSpc>
                <a:spcPct val="100000"/>
              </a:lnSpc>
              <a:spcBef>
                <a:spcPts val="0"/>
              </a:spcBef>
              <a:spcAft>
                <a:spcPts val="0"/>
              </a:spcAft>
              <a:buNone/>
            </a:pPr>
            <a:r>
              <a:rPr lang="en-US">
                <a:latin typeface="Times New Roman" panose="02020603050405020304"/>
                <a:ea typeface="Times New Roman" panose="02020603050405020304"/>
                <a:cs typeface="Times New Roman" panose="02020603050405020304"/>
                <a:sym typeface="Times New Roman" panose="02020603050405020304"/>
              </a:rPr>
              <a:t>MRS.P.VIJAYALAKSHMI</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lnSpc>
                <a:spcPct val="115000"/>
              </a:lnSpc>
              <a:spcBef>
                <a:spcPts val="0"/>
              </a:spcBef>
              <a:spcAft>
                <a:spcPts val="0"/>
              </a:spcAft>
              <a:buNone/>
            </a:pPr>
            <a:endParaRPr b="1">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lnSpc>
                <a:spcPct val="115000"/>
              </a:lnSpc>
              <a:spcBef>
                <a:spcPts val="0"/>
              </a:spcBef>
              <a:spcAft>
                <a:spcPts val="0"/>
              </a:spcAft>
              <a:buNone/>
            </a:pPr>
            <a:endParaRPr sz="1800" b="1">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lnSpc>
                <a:spcPct val="115000"/>
              </a:lnSpc>
              <a:spcBef>
                <a:spcPts val="0"/>
              </a:spcBef>
              <a:spcAft>
                <a:spcPts val="0"/>
              </a:spcAft>
              <a:buNone/>
            </a:pPr>
            <a:endParaRPr sz="1800" b="1">
              <a:latin typeface="Times New Roman" panose="02020603050405020304"/>
              <a:ea typeface="Times New Roman" panose="02020603050405020304"/>
              <a:cs typeface="Times New Roman" panose="02020603050405020304"/>
              <a:sym typeface="Times New Roman" panose="02020603050405020304"/>
            </a:endParaRPr>
          </a:p>
          <a:p>
            <a:pPr marL="0" lvl="0" indent="0" algn="r" rtl="0">
              <a:lnSpc>
                <a:spcPct val="100000"/>
              </a:lnSpc>
              <a:spcBef>
                <a:spcPts val="1600"/>
              </a:spcBef>
              <a:spcAft>
                <a:spcPts val="0"/>
              </a:spcAft>
              <a:buNone/>
            </a:pPr>
            <a:endParaRPr sz="1800" b="1">
              <a:latin typeface="Times New Roman" panose="02020603050405020304"/>
              <a:ea typeface="Times New Roman" panose="02020603050405020304"/>
              <a:cs typeface="Times New Roman" panose="02020603050405020304"/>
              <a:sym typeface="Times New Roman" panose="02020603050405020304"/>
            </a:endParaRPr>
          </a:p>
          <a:p>
            <a:pPr marL="0" lvl="0" indent="0" algn="r" rtl="0">
              <a:lnSpc>
                <a:spcPct val="100000"/>
              </a:lnSpc>
              <a:spcBef>
                <a:spcPts val="1600"/>
              </a:spcBef>
              <a:spcAft>
                <a:spcPts val="0"/>
              </a:spcAft>
              <a:buClr>
                <a:schemeClr val="dk1"/>
              </a:buClr>
              <a:buSzPts val="1100"/>
              <a:buFont typeface="Arial" panose="020B0604020202020204"/>
              <a:buNone/>
            </a:pPr>
            <a:endParaRPr sz="1600">
              <a:latin typeface="Times New Roman" panose="02020603050405020304"/>
              <a:ea typeface="Times New Roman" panose="02020603050405020304"/>
              <a:cs typeface="Times New Roman" panose="02020603050405020304"/>
              <a:sym typeface="Times New Roman" panose="02020603050405020304"/>
            </a:endParaRPr>
          </a:p>
          <a:p>
            <a:pPr marL="0" lvl="0" indent="0" algn="r" rtl="0">
              <a:spcBef>
                <a:spcPts val="0"/>
              </a:spcBef>
              <a:spcAft>
                <a:spcPts val="0"/>
              </a:spcAft>
              <a:buNone/>
            </a:pPr>
            <a:endParaRPr>
              <a:latin typeface="Century Gothic" panose="020B0502020202020204"/>
              <a:ea typeface="Century Gothic" panose="020B0502020202020204"/>
              <a:cs typeface="Century Gothic" panose="020B0502020202020204"/>
              <a:sym typeface="Century Gothic" panose="020B0502020202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sp>
        <p:nvSpPr>
          <p:cNvPr id="146" name="Google Shape;146;p20"/>
          <p:cNvSpPr txBox="1"/>
          <p:nvPr/>
        </p:nvSpPr>
        <p:spPr>
          <a:xfrm>
            <a:off x="2007900" y="2613150"/>
            <a:ext cx="8176200" cy="163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700" b="1">
                <a:latin typeface="Times New Roman" panose="02020603050405020304"/>
                <a:ea typeface="Times New Roman" panose="02020603050405020304"/>
                <a:cs typeface="Times New Roman" panose="02020603050405020304"/>
                <a:sym typeface="Times New Roman" panose="02020603050405020304"/>
              </a:rPr>
              <a:t>SYSTEM DESIGN</a:t>
            </a:r>
            <a:endParaRPr sz="4700" b="1">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US" sz="4700" b="1">
                <a:latin typeface="Times New Roman" panose="02020603050405020304"/>
                <a:ea typeface="Times New Roman" panose="02020603050405020304"/>
                <a:cs typeface="Times New Roman" panose="02020603050405020304"/>
                <a:sym typeface="Times New Roman" panose="02020603050405020304"/>
              </a:rPr>
              <a:t>(UML DIAGRAMS)</a:t>
            </a:r>
            <a:endParaRPr sz="4700" b="1">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50" name="Shape 150"/>
        <p:cNvGrpSpPr/>
        <p:nvPr/>
      </p:nvGrpSpPr>
      <p:grpSpPr>
        <a:xfrm>
          <a:off x="0" y="0"/>
          <a:ext cx="0" cy="0"/>
          <a:chOff x="0" y="0"/>
          <a:chExt cx="0" cy="0"/>
        </a:xfrm>
      </p:grpSpPr>
      <p:pic>
        <p:nvPicPr>
          <p:cNvPr id="151" name="Google Shape;151;p21"/>
          <p:cNvPicPr preferRelativeResize="0"/>
          <p:nvPr/>
        </p:nvPicPr>
        <p:blipFill>
          <a:blip r:embed="rId1"/>
          <a:stretch>
            <a:fillRect/>
          </a:stretch>
        </p:blipFill>
        <p:spPr>
          <a:xfrm>
            <a:off x="1189825" y="1216625"/>
            <a:ext cx="9650775" cy="4881200"/>
          </a:xfrm>
          <a:prstGeom prst="rect">
            <a:avLst/>
          </a:prstGeom>
          <a:noFill/>
          <a:ln>
            <a:noFill/>
          </a:ln>
        </p:spPr>
      </p:pic>
      <p:sp>
        <p:nvSpPr>
          <p:cNvPr id="152" name="Google Shape;152;p21"/>
          <p:cNvSpPr txBox="1"/>
          <p:nvPr/>
        </p:nvSpPr>
        <p:spPr>
          <a:xfrm>
            <a:off x="3151900" y="647225"/>
            <a:ext cx="5436900" cy="56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500" b="1">
                <a:latin typeface="Times New Roman" panose="02020603050405020304"/>
                <a:ea typeface="Times New Roman" panose="02020603050405020304"/>
                <a:cs typeface="Times New Roman" panose="02020603050405020304"/>
                <a:sym typeface="Times New Roman" panose="02020603050405020304"/>
              </a:rPr>
              <a:t>USECASE DIAGRAM</a:t>
            </a:r>
            <a:endParaRPr sz="2500" b="1">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56" name="Shape 156"/>
        <p:cNvGrpSpPr/>
        <p:nvPr/>
      </p:nvGrpSpPr>
      <p:grpSpPr>
        <a:xfrm>
          <a:off x="0" y="0"/>
          <a:ext cx="0" cy="0"/>
          <a:chOff x="0" y="0"/>
          <a:chExt cx="0" cy="0"/>
        </a:xfrm>
      </p:grpSpPr>
      <p:pic>
        <p:nvPicPr>
          <p:cNvPr id="157" name="Google Shape;157;p22"/>
          <p:cNvPicPr preferRelativeResize="0"/>
          <p:nvPr/>
        </p:nvPicPr>
        <p:blipFill>
          <a:blip r:embed="rId1"/>
          <a:stretch>
            <a:fillRect/>
          </a:stretch>
        </p:blipFill>
        <p:spPr>
          <a:xfrm>
            <a:off x="638625" y="1463150"/>
            <a:ext cx="10915126" cy="4777950"/>
          </a:xfrm>
          <a:prstGeom prst="rect">
            <a:avLst/>
          </a:prstGeom>
          <a:noFill/>
          <a:ln>
            <a:noFill/>
          </a:ln>
        </p:spPr>
      </p:pic>
      <p:sp>
        <p:nvSpPr>
          <p:cNvPr id="158" name="Google Shape;158;p22"/>
          <p:cNvSpPr txBox="1"/>
          <p:nvPr/>
        </p:nvSpPr>
        <p:spPr>
          <a:xfrm>
            <a:off x="3501275" y="721750"/>
            <a:ext cx="5498700" cy="56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500" b="1">
                <a:latin typeface="Times New Roman" panose="02020603050405020304"/>
                <a:ea typeface="Times New Roman" panose="02020603050405020304"/>
                <a:cs typeface="Times New Roman" panose="02020603050405020304"/>
                <a:sym typeface="Times New Roman" panose="02020603050405020304"/>
              </a:rPr>
              <a:t>SEQUENCE DIAGRAM</a:t>
            </a:r>
            <a:endParaRPr sz="2500" b="1">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62" name="Shape 162"/>
        <p:cNvGrpSpPr/>
        <p:nvPr/>
      </p:nvGrpSpPr>
      <p:grpSpPr>
        <a:xfrm>
          <a:off x="0" y="0"/>
          <a:ext cx="0" cy="0"/>
          <a:chOff x="0" y="0"/>
          <a:chExt cx="0" cy="0"/>
        </a:xfrm>
      </p:grpSpPr>
      <p:pic>
        <p:nvPicPr>
          <p:cNvPr id="163" name="Google Shape;163;p23"/>
          <p:cNvPicPr preferRelativeResize="0"/>
          <p:nvPr/>
        </p:nvPicPr>
        <p:blipFill>
          <a:blip r:embed="rId1"/>
          <a:stretch>
            <a:fillRect/>
          </a:stretch>
        </p:blipFill>
        <p:spPr>
          <a:xfrm>
            <a:off x="638438" y="8890"/>
            <a:ext cx="10915124" cy="6858000"/>
          </a:xfrm>
          <a:prstGeom prst="rect">
            <a:avLst/>
          </a:prstGeom>
          <a:noFill/>
          <a:ln>
            <a:noFill/>
          </a:ln>
        </p:spPr>
      </p:pic>
      <p:sp>
        <p:nvSpPr>
          <p:cNvPr id="164" name="Google Shape;164;p23"/>
          <p:cNvSpPr txBox="1"/>
          <p:nvPr/>
        </p:nvSpPr>
        <p:spPr>
          <a:xfrm>
            <a:off x="2059700" y="351050"/>
            <a:ext cx="3336300" cy="554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2400" b="1">
                <a:latin typeface="Times New Roman" panose="02020603050405020304"/>
                <a:ea typeface="Times New Roman" panose="02020603050405020304"/>
                <a:cs typeface="Times New Roman" panose="02020603050405020304"/>
                <a:sym typeface="Times New Roman" panose="02020603050405020304"/>
              </a:rPr>
              <a:t> ACTIVITY  </a:t>
            </a:r>
            <a:endParaRPr sz="2400" b="1">
              <a:latin typeface="Times New Roman" panose="02020603050405020304"/>
              <a:ea typeface="Times New Roman" panose="02020603050405020304"/>
              <a:cs typeface="Times New Roman" panose="02020603050405020304"/>
              <a:sym typeface="Times New Roman" panose="02020603050405020304"/>
            </a:endParaRPr>
          </a:p>
        </p:txBody>
      </p:sp>
      <p:sp>
        <p:nvSpPr>
          <p:cNvPr id="165" name="Google Shape;165;p23"/>
          <p:cNvSpPr txBox="1"/>
          <p:nvPr/>
        </p:nvSpPr>
        <p:spPr>
          <a:xfrm>
            <a:off x="6096000" y="351050"/>
            <a:ext cx="38307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latin typeface="Times New Roman" panose="02020603050405020304"/>
                <a:ea typeface="Times New Roman" panose="02020603050405020304"/>
                <a:cs typeface="Times New Roman" panose="02020603050405020304"/>
                <a:sym typeface="Times New Roman" panose="02020603050405020304"/>
              </a:rPr>
              <a:t>  DIAGRAM</a:t>
            </a:r>
            <a:endParaRPr sz="2400" b="1">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69" name="Shape 169"/>
        <p:cNvGrpSpPr/>
        <p:nvPr/>
      </p:nvGrpSpPr>
      <p:grpSpPr>
        <a:xfrm>
          <a:off x="0" y="0"/>
          <a:ext cx="0" cy="0"/>
          <a:chOff x="0" y="0"/>
          <a:chExt cx="0" cy="0"/>
        </a:xfrm>
      </p:grpSpPr>
      <p:pic>
        <p:nvPicPr>
          <p:cNvPr id="170" name="Google Shape;170;p24"/>
          <p:cNvPicPr preferRelativeResize="0"/>
          <p:nvPr/>
        </p:nvPicPr>
        <p:blipFill>
          <a:blip r:embed="rId1"/>
          <a:stretch>
            <a:fillRect/>
          </a:stretch>
        </p:blipFill>
        <p:spPr>
          <a:xfrm>
            <a:off x="638625" y="1380775"/>
            <a:ext cx="10935724" cy="4819125"/>
          </a:xfrm>
          <a:prstGeom prst="rect">
            <a:avLst/>
          </a:prstGeom>
          <a:noFill/>
          <a:ln>
            <a:noFill/>
          </a:ln>
        </p:spPr>
      </p:pic>
      <p:sp>
        <p:nvSpPr>
          <p:cNvPr id="171" name="Google Shape;171;p24"/>
          <p:cNvSpPr txBox="1"/>
          <p:nvPr/>
        </p:nvSpPr>
        <p:spPr>
          <a:xfrm>
            <a:off x="3902625" y="811375"/>
            <a:ext cx="4180800" cy="56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500" b="1">
                <a:latin typeface="Times New Roman" panose="02020603050405020304"/>
                <a:ea typeface="Times New Roman" panose="02020603050405020304"/>
                <a:cs typeface="Times New Roman" panose="02020603050405020304"/>
                <a:sym typeface="Times New Roman" panose="02020603050405020304"/>
              </a:rPr>
              <a:t>CLASS DIAGRAM</a:t>
            </a:r>
            <a:endParaRPr sz="2500" b="1">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76" name="Shape 176"/>
        <p:cNvGrpSpPr/>
        <p:nvPr/>
      </p:nvGrpSpPr>
      <p:grpSpPr>
        <a:xfrm>
          <a:off x="0" y="0"/>
          <a:ext cx="0" cy="0"/>
          <a:chOff x="0" y="0"/>
          <a:chExt cx="0" cy="0"/>
        </a:xfrm>
      </p:grpSpPr>
      <p:sp>
        <p:nvSpPr>
          <p:cNvPr id="177" name="Google Shape;177;p25"/>
          <p:cNvSpPr txBox="1"/>
          <p:nvPr>
            <p:ph type="title"/>
          </p:nvPr>
        </p:nvSpPr>
        <p:spPr>
          <a:xfrm>
            <a:off x="554450" y="689400"/>
            <a:ext cx="10187700" cy="891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sz="5300" b="1">
                <a:latin typeface="Times New Roman" panose="02020603050405020304"/>
                <a:ea typeface="Times New Roman" panose="02020603050405020304"/>
                <a:cs typeface="Times New Roman" panose="02020603050405020304"/>
                <a:sym typeface="Times New Roman" panose="02020603050405020304"/>
              </a:rPr>
              <a:t>     </a:t>
            </a:r>
            <a:r>
              <a:rPr lang="en-US" sz="3400" b="1">
                <a:latin typeface="Times New Roman" panose="02020603050405020304"/>
                <a:ea typeface="Times New Roman" panose="02020603050405020304"/>
                <a:cs typeface="Times New Roman" panose="02020603050405020304"/>
                <a:sym typeface="Times New Roman" panose="02020603050405020304"/>
              </a:rPr>
              <a:t>DATASET</a:t>
            </a:r>
            <a:endParaRPr sz="3400" b="1">
              <a:latin typeface="Times New Roman" panose="02020603050405020304"/>
              <a:ea typeface="Times New Roman" panose="02020603050405020304"/>
              <a:cs typeface="Times New Roman" panose="02020603050405020304"/>
              <a:sym typeface="Times New Roman" panose="02020603050405020304"/>
            </a:endParaRPr>
          </a:p>
        </p:txBody>
      </p:sp>
      <p:sp>
        <p:nvSpPr>
          <p:cNvPr id="178" name="Google Shape;178;p25"/>
          <p:cNvSpPr txBox="1"/>
          <p:nvPr/>
        </p:nvSpPr>
        <p:spPr>
          <a:xfrm>
            <a:off x="1210200" y="1612650"/>
            <a:ext cx="9771600" cy="3632700"/>
          </a:xfrm>
          <a:prstGeom prst="rect">
            <a:avLst/>
          </a:prstGeom>
          <a:noFill/>
          <a:ln>
            <a:noFill/>
          </a:ln>
        </p:spPr>
        <p:txBody>
          <a:bodyPr spcFirstLastPara="1" wrap="square" lIns="91425" tIns="91425" rIns="91425" bIns="91425" anchor="t" anchorCtr="0">
            <a:spAutoFit/>
          </a:bodyPr>
          <a:lstStyle/>
          <a:p>
            <a:pPr marL="457200" lvl="0" indent="-406400" algn="l" rtl="0">
              <a:spcBef>
                <a:spcPts val="0"/>
              </a:spcBef>
              <a:spcAft>
                <a:spcPts val="0"/>
              </a:spcAft>
              <a:buSzPts val="2800"/>
              <a:buFont typeface="Times New Roman" panose="02020603050405020304"/>
              <a:buChar char="●"/>
            </a:pPr>
            <a:r>
              <a:rPr lang="en-US" sz="2800">
                <a:latin typeface="Times New Roman" panose="02020603050405020304"/>
                <a:ea typeface="Times New Roman" panose="02020603050405020304"/>
                <a:cs typeface="Times New Roman" panose="02020603050405020304"/>
                <a:sym typeface="Times New Roman" panose="02020603050405020304"/>
              </a:rPr>
              <a:t>Datasets taken from Kaggle-Brats17</a:t>
            </a:r>
            <a:endParaRPr sz="2800">
              <a:latin typeface="Times New Roman" panose="02020603050405020304"/>
              <a:ea typeface="Times New Roman" panose="02020603050405020304"/>
              <a:cs typeface="Times New Roman" panose="02020603050405020304"/>
              <a:sym typeface="Times New Roman" panose="02020603050405020304"/>
            </a:endParaRPr>
          </a:p>
          <a:p>
            <a:pPr marL="457200" lvl="0" indent="-406400" algn="l" rtl="0">
              <a:spcBef>
                <a:spcPts val="0"/>
              </a:spcBef>
              <a:spcAft>
                <a:spcPts val="0"/>
              </a:spcAft>
              <a:buSzPts val="2800"/>
              <a:buFont typeface="Times New Roman" panose="02020603050405020304"/>
              <a:buChar char="●"/>
            </a:pPr>
            <a:r>
              <a:rPr lang="en-US" sz="2800">
                <a:latin typeface="Times New Roman" panose="02020603050405020304"/>
                <a:ea typeface="Times New Roman" panose="02020603050405020304"/>
                <a:cs typeface="Times New Roman" panose="02020603050405020304"/>
                <a:sym typeface="Times New Roman" panose="02020603050405020304"/>
              </a:rPr>
              <a:t>Set of MRI images were taken as Dataset</a:t>
            </a:r>
            <a:endParaRPr sz="2800">
              <a:latin typeface="Times New Roman" panose="02020603050405020304"/>
              <a:ea typeface="Times New Roman" panose="02020603050405020304"/>
              <a:cs typeface="Times New Roman" panose="02020603050405020304"/>
              <a:sym typeface="Times New Roman" panose="02020603050405020304"/>
            </a:endParaRPr>
          </a:p>
          <a:p>
            <a:pPr marL="457200" lvl="0" indent="-406400" algn="l" rtl="0">
              <a:spcBef>
                <a:spcPts val="0"/>
              </a:spcBef>
              <a:spcAft>
                <a:spcPts val="0"/>
              </a:spcAft>
              <a:buSzPts val="2800"/>
              <a:buFont typeface="Times New Roman" panose="02020603050405020304"/>
              <a:buChar char="●"/>
            </a:pPr>
            <a:r>
              <a:rPr lang="en-US" sz="2800">
                <a:latin typeface="Times New Roman" panose="02020603050405020304"/>
                <a:ea typeface="Times New Roman" panose="02020603050405020304"/>
                <a:cs typeface="Times New Roman" panose="02020603050405020304"/>
                <a:sym typeface="Times New Roman" panose="02020603050405020304"/>
              </a:rPr>
              <a:t>Moreover 253 images were taken and get trained by the system, where 98 images are non-tumorous and 155 images are tumorous.</a:t>
            </a:r>
            <a:endParaRPr sz="2800">
              <a:latin typeface="Times New Roman" panose="02020603050405020304"/>
              <a:ea typeface="Times New Roman" panose="02020603050405020304"/>
              <a:cs typeface="Times New Roman" panose="02020603050405020304"/>
              <a:sym typeface="Times New Roman" panose="02020603050405020304"/>
            </a:endParaRPr>
          </a:p>
          <a:p>
            <a:pPr marL="457200" lvl="0" indent="-406400" algn="l" rtl="0">
              <a:spcBef>
                <a:spcPts val="0"/>
              </a:spcBef>
              <a:spcAft>
                <a:spcPts val="0"/>
              </a:spcAft>
              <a:buSzPts val="2800"/>
              <a:buFont typeface="Times New Roman" panose="02020603050405020304"/>
              <a:buChar char="●"/>
            </a:pPr>
            <a:r>
              <a:rPr lang="en-US" sz="2400" b="1">
                <a:latin typeface="Times New Roman" panose="02020603050405020304"/>
                <a:ea typeface="Times New Roman" panose="02020603050405020304"/>
                <a:cs typeface="Times New Roman" panose="02020603050405020304"/>
                <a:sym typeface="Times New Roman" panose="02020603050405020304"/>
              </a:rPr>
              <a:t>DATASET LINK</a:t>
            </a:r>
            <a:r>
              <a:rPr lang="en-US" sz="2800" b="1">
                <a:latin typeface="Times New Roman" panose="02020603050405020304"/>
                <a:ea typeface="Times New Roman" panose="02020603050405020304"/>
                <a:cs typeface="Times New Roman" panose="02020603050405020304"/>
                <a:sym typeface="Times New Roman" panose="02020603050405020304"/>
              </a:rPr>
              <a:t>:</a:t>
            </a:r>
            <a:r>
              <a:rPr lang="en-US" sz="2800" b="1" u="sng">
                <a:latin typeface="Times New Roman" panose="02020603050405020304"/>
                <a:ea typeface="Times New Roman" panose="02020603050405020304"/>
                <a:cs typeface="Times New Roman" panose="02020603050405020304"/>
                <a:sym typeface="Times New Roman" panose="02020603050405020304"/>
              </a:rPr>
              <a:t> </a:t>
            </a:r>
            <a:r>
              <a:rPr lang="en-US" sz="2800" b="1" u="sng">
                <a:solidFill>
                  <a:schemeClr val="hlink"/>
                </a:solidFill>
                <a:latin typeface="Times New Roman" panose="02020603050405020304"/>
                <a:ea typeface="Times New Roman" panose="02020603050405020304"/>
                <a:cs typeface="Times New Roman" panose="02020603050405020304"/>
                <a:sym typeface="Times New Roman" panose="02020603050405020304"/>
                <a:hlinkClick r:id="rId1"/>
              </a:rPr>
              <a:t>https://www.kaggle.com/navoneel/brain-mri-images-for-brain-tumor-detection</a:t>
            </a:r>
            <a:endParaRPr sz="2800" b="1" u="sng">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83" name="Shape 183"/>
        <p:cNvGrpSpPr/>
        <p:nvPr/>
      </p:nvGrpSpPr>
      <p:grpSpPr>
        <a:xfrm>
          <a:off x="0" y="0"/>
          <a:ext cx="0" cy="0"/>
          <a:chOff x="0" y="0"/>
          <a:chExt cx="0" cy="0"/>
        </a:xfrm>
      </p:grpSpPr>
      <p:sp>
        <p:nvSpPr>
          <p:cNvPr id="184" name="Google Shape;184;p26"/>
          <p:cNvSpPr txBox="1"/>
          <p:nvPr>
            <p:ph type="title"/>
          </p:nvPr>
        </p:nvSpPr>
        <p:spPr>
          <a:xfrm>
            <a:off x="885750" y="1087025"/>
            <a:ext cx="10187700" cy="891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sz="3400" b="1">
                <a:latin typeface="Times New Roman" panose="02020603050405020304"/>
                <a:ea typeface="Times New Roman" panose="02020603050405020304"/>
                <a:cs typeface="Times New Roman" panose="02020603050405020304"/>
                <a:sym typeface="Times New Roman" panose="02020603050405020304"/>
              </a:rPr>
              <a:t>MODULES</a:t>
            </a:r>
            <a:endParaRPr sz="3400" b="1">
              <a:latin typeface="Times New Roman" panose="02020603050405020304"/>
              <a:ea typeface="Times New Roman" panose="02020603050405020304"/>
              <a:cs typeface="Times New Roman" panose="02020603050405020304"/>
              <a:sym typeface="Times New Roman" panose="02020603050405020304"/>
            </a:endParaRPr>
          </a:p>
        </p:txBody>
      </p:sp>
      <p:sp>
        <p:nvSpPr>
          <p:cNvPr id="185" name="Google Shape;185;p26"/>
          <p:cNvSpPr txBox="1"/>
          <p:nvPr/>
        </p:nvSpPr>
        <p:spPr>
          <a:xfrm>
            <a:off x="1798900" y="2291950"/>
            <a:ext cx="3912900" cy="2770500"/>
          </a:xfrm>
          <a:prstGeom prst="rect">
            <a:avLst/>
          </a:prstGeom>
          <a:noFill/>
          <a:ln>
            <a:noFill/>
          </a:ln>
        </p:spPr>
        <p:txBody>
          <a:bodyPr spcFirstLastPara="1" wrap="square" lIns="91425" tIns="91425" rIns="91425" bIns="91425" anchor="t" anchorCtr="0">
            <a:spAutoFit/>
          </a:bodyPr>
          <a:lstStyle/>
          <a:p>
            <a:pPr marL="457200" lvl="0" indent="-406400" algn="l" rtl="0">
              <a:spcBef>
                <a:spcPts val="0"/>
              </a:spcBef>
              <a:spcAft>
                <a:spcPts val="0"/>
              </a:spcAft>
              <a:buSzPts val="2800"/>
              <a:buFont typeface="Times New Roman" panose="02020603050405020304"/>
              <a:buChar char="●"/>
            </a:pPr>
            <a:r>
              <a:rPr lang="en-US" sz="2800">
                <a:latin typeface="Times New Roman" panose="02020603050405020304"/>
                <a:ea typeface="Times New Roman" panose="02020603050405020304"/>
                <a:cs typeface="Times New Roman" panose="02020603050405020304"/>
                <a:sym typeface="Times New Roman" panose="02020603050405020304"/>
              </a:rPr>
              <a:t>Data Pre-Processing</a:t>
            </a:r>
            <a:endParaRPr sz="2800">
              <a:latin typeface="Times New Roman" panose="02020603050405020304"/>
              <a:ea typeface="Times New Roman" panose="02020603050405020304"/>
              <a:cs typeface="Times New Roman" panose="02020603050405020304"/>
              <a:sym typeface="Times New Roman" panose="02020603050405020304"/>
            </a:endParaRPr>
          </a:p>
          <a:p>
            <a:pPr marL="457200" lvl="0" indent="-406400" algn="l" rtl="0">
              <a:spcBef>
                <a:spcPts val="0"/>
              </a:spcBef>
              <a:spcAft>
                <a:spcPts val="0"/>
              </a:spcAft>
              <a:buSzPts val="2800"/>
              <a:buFont typeface="Times New Roman" panose="02020603050405020304"/>
              <a:buChar char="●"/>
            </a:pPr>
            <a:r>
              <a:rPr lang="en-US" sz="2800">
                <a:latin typeface="Times New Roman" panose="02020603050405020304"/>
                <a:ea typeface="Times New Roman" panose="02020603050405020304"/>
                <a:cs typeface="Times New Roman" panose="02020603050405020304"/>
                <a:sym typeface="Times New Roman" panose="02020603050405020304"/>
              </a:rPr>
              <a:t>Segmentation</a:t>
            </a:r>
            <a:endParaRPr sz="2800">
              <a:latin typeface="Times New Roman" panose="02020603050405020304"/>
              <a:ea typeface="Times New Roman" panose="02020603050405020304"/>
              <a:cs typeface="Times New Roman" panose="02020603050405020304"/>
              <a:sym typeface="Times New Roman" panose="02020603050405020304"/>
            </a:endParaRPr>
          </a:p>
          <a:p>
            <a:pPr marL="457200" lvl="0" indent="-406400" algn="l" rtl="0">
              <a:spcBef>
                <a:spcPts val="0"/>
              </a:spcBef>
              <a:spcAft>
                <a:spcPts val="0"/>
              </a:spcAft>
              <a:buSzPts val="2800"/>
              <a:buFont typeface="Times New Roman" panose="02020603050405020304"/>
              <a:buChar char="●"/>
            </a:pPr>
            <a:r>
              <a:rPr lang="en-US" sz="2800">
                <a:latin typeface="Times New Roman" panose="02020603050405020304"/>
                <a:ea typeface="Times New Roman" panose="02020603050405020304"/>
                <a:cs typeface="Times New Roman" panose="02020603050405020304"/>
                <a:sym typeface="Times New Roman" panose="02020603050405020304"/>
              </a:rPr>
              <a:t>Feature Extraction</a:t>
            </a:r>
            <a:endParaRPr sz="2800">
              <a:latin typeface="Times New Roman" panose="02020603050405020304"/>
              <a:ea typeface="Times New Roman" panose="02020603050405020304"/>
              <a:cs typeface="Times New Roman" panose="02020603050405020304"/>
              <a:sym typeface="Times New Roman" panose="02020603050405020304"/>
            </a:endParaRPr>
          </a:p>
          <a:p>
            <a:pPr marL="457200" lvl="0" indent="-406400" algn="l" rtl="0">
              <a:spcBef>
                <a:spcPts val="0"/>
              </a:spcBef>
              <a:spcAft>
                <a:spcPts val="0"/>
              </a:spcAft>
              <a:buSzPts val="2800"/>
              <a:buFont typeface="Times New Roman" panose="02020603050405020304"/>
              <a:buChar char="●"/>
            </a:pPr>
            <a:r>
              <a:rPr lang="en-US" sz="2800">
                <a:latin typeface="Times New Roman" panose="02020603050405020304"/>
                <a:ea typeface="Times New Roman" panose="02020603050405020304"/>
                <a:cs typeface="Times New Roman" panose="02020603050405020304"/>
                <a:sym typeface="Times New Roman" panose="02020603050405020304"/>
              </a:rPr>
              <a:t>Classification</a:t>
            </a:r>
            <a:endParaRPr sz="2800">
              <a:latin typeface="Times New Roman" panose="02020603050405020304"/>
              <a:ea typeface="Times New Roman" panose="02020603050405020304"/>
              <a:cs typeface="Times New Roman" panose="02020603050405020304"/>
              <a:sym typeface="Times New Roman" panose="02020603050405020304"/>
            </a:endParaRPr>
          </a:p>
          <a:p>
            <a:pPr marL="457200" lvl="0" indent="-406400" algn="l" rtl="0">
              <a:spcBef>
                <a:spcPts val="0"/>
              </a:spcBef>
              <a:spcAft>
                <a:spcPts val="0"/>
              </a:spcAft>
              <a:buSzPts val="2800"/>
              <a:buFont typeface="Times New Roman" panose="02020603050405020304"/>
              <a:buChar char="●"/>
            </a:pPr>
            <a:r>
              <a:rPr lang="en-US" sz="2800">
                <a:latin typeface="Times New Roman" panose="02020603050405020304"/>
                <a:ea typeface="Times New Roman" panose="02020603050405020304"/>
                <a:cs typeface="Times New Roman" panose="02020603050405020304"/>
                <a:sym typeface="Times New Roman" panose="02020603050405020304"/>
              </a:rPr>
              <a:t>Training and Testing</a:t>
            </a:r>
            <a:endParaRPr sz="2800">
              <a:latin typeface="Times New Roman" panose="02020603050405020304"/>
              <a:ea typeface="Times New Roman" panose="02020603050405020304"/>
              <a:cs typeface="Times New Roman" panose="02020603050405020304"/>
              <a:sym typeface="Times New Roman" panose="02020603050405020304"/>
            </a:endParaRPr>
          </a:p>
          <a:p>
            <a:pPr marL="457200" lvl="0" indent="-406400" algn="l" rtl="0">
              <a:spcBef>
                <a:spcPts val="0"/>
              </a:spcBef>
              <a:spcAft>
                <a:spcPts val="0"/>
              </a:spcAft>
              <a:buSzPts val="2800"/>
              <a:buFont typeface="Times New Roman" panose="02020603050405020304"/>
              <a:buChar char="●"/>
            </a:pPr>
            <a:r>
              <a:rPr lang="en-US" sz="2800">
                <a:latin typeface="Times New Roman" panose="02020603050405020304"/>
                <a:ea typeface="Times New Roman" panose="02020603050405020304"/>
                <a:cs typeface="Times New Roman" panose="02020603050405020304"/>
                <a:sym typeface="Times New Roman" panose="02020603050405020304"/>
              </a:rPr>
              <a:t>Treatment Suggestion</a:t>
            </a:r>
            <a:endParaRPr sz="28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89" name="Shape 189"/>
        <p:cNvGrpSpPr/>
        <p:nvPr/>
      </p:nvGrpSpPr>
      <p:grpSpPr>
        <a:xfrm>
          <a:off x="0" y="0"/>
          <a:ext cx="0" cy="0"/>
          <a:chOff x="0" y="0"/>
          <a:chExt cx="0" cy="0"/>
        </a:xfrm>
      </p:grpSpPr>
      <p:sp>
        <p:nvSpPr>
          <p:cNvPr id="190" name="Google Shape;190;p27"/>
          <p:cNvSpPr txBox="1"/>
          <p:nvPr/>
        </p:nvSpPr>
        <p:spPr>
          <a:xfrm>
            <a:off x="2327250" y="2904775"/>
            <a:ext cx="75375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000" b="1">
                <a:latin typeface="Times New Roman" panose="02020603050405020304"/>
                <a:ea typeface="Times New Roman" panose="02020603050405020304"/>
                <a:cs typeface="Times New Roman" panose="02020603050405020304"/>
                <a:sym typeface="Times New Roman" panose="02020603050405020304"/>
              </a:rPr>
              <a:t>MODULE DESCRIPTION</a:t>
            </a:r>
            <a:endParaRPr sz="4000" b="1">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95" name="Shape 195"/>
        <p:cNvGrpSpPr/>
        <p:nvPr/>
      </p:nvGrpSpPr>
      <p:grpSpPr>
        <a:xfrm>
          <a:off x="0" y="0"/>
          <a:ext cx="0" cy="0"/>
          <a:chOff x="0" y="0"/>
          <a:chExt cx="0" cy="0"/>
        </a:xfrm>
      </p:grpSpPr>
      <p:sp>
        <p:nvSpPr>
          <p:cNvPr id="196" name="Google Shape;196;p28"/>
          <p:cNvSpPr txBox="1"/>
          <p:nvPr>
            <p:ph type="title"/>
          </p:nvPr>
        </p:nvSpPr>
        <p:spPr>
          <a:xfrm>
            <a:off x="1029926" y="1081400"/>
            <a:ext cx="4349700" cy="587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2500" b="1">
                <a:latin typeface="Times New Roman" panose="02020603050405020304"/>
                <a:ea typeface="Times New Roman" panose="02020603050405020304"/>
                <a:cs typeface="Times New Roman" panose="02020603050405020304"/>
                <a:sym typeface="Times New Roman" panose="02020603050405020304"/>
              </a:rPr>
              <a:t>DATA PRE-PROCESSING</a:t>
            </a:r>
            <a:endParaRPr sz="2500" b="1">
              <a:latin typeface="Times New Roman" panose="02020603050405020304"/>
              <a:ea typeface="Times New Roman" panose="02020603050405020304"/>
              <a:cs typeface="Times New Roman" panose="02020603050405020304"/>
              <a:sym typeface="Times New Roman" panose="02020603050405020304"/>
            </a:endParaRPr>
          </a:p>
        </p:txBody>
      </p:sp>
      <p:pic>
        <p:nvPicPr>
          <p:cNvPr id="197" name="Google Shape;197;p28"/>
          <p:cNvPicPr preferRelativeResize="0"/>
          <p:nvPr/>
        </p:nvPicPr>
        <p:blipFill>
          <a:blip r:embed="rId1"/>
          <a:stretch>
            <a:fillRect/>
          </a:stretch>
        </p:blipFill>
        <p:spPr>
          <a:xfrm>
            <a:off x="7888214" y="2044025"/>
            <a:ext cx="3150685" cy="1613500"/>
          </a:xfrm>
          <a:prstGeom prst="rect">
            <a:avLst/>
          </a:prstGeom>
          <a:noFill/>
          <a:ln>
            <a:noFill/>
          </a:ln>
        </p:spPr>
      </p:pic>
      <p:sp>
        <p:nvSpPr>
          <p:cNvPr id="198" name="Google Shape;198;p28"/>
          <p:cNvSpPr txBox="1"/>
          <p:nvPr/>
        </p:nvSpPr>
        <p:spPr>
          <a:xfrm>
            <a:off x="1029925" y="1669100"/>
            <a:ext cx="6487200" cy="4525200"/>
          </a:xfrm>
          <a:prstGeom prst="rect">
            <a:avLst/>
          </a:prstGeom>
          <a:noFill/>
          <a:ln>
            <a:noFill/>
          </a:ln>
        </p:spPr>
        <p:txBody>
          <a:bodyPr spcFirstLastPara="1" wrap="square" lIns="91425" tIns="91425" rIns="91425" bIns="91425" anchor="t" anchorCtr="0">
            <a:spAutoFit/>
          </a:bodyPr>
          <a:lstStyle/>
          <a:p>
            <a:pPr marL="457200" lvl="0" indent="-349250" algn="just" rtl="0">
              <a:spcBef>
                <a:spcPts val="0"/>
              </a:spcBef>
              <a:spcAft>
                <a:spcPts val="0"/>
              </a:spcAft>
              <a:buSzPts val="1900"/>
              <a:buFont typeface="Times New Roman" panose="02020603050405020304"/>
              <a:buChar char="●"/>
            </a:pPr>
            <a:r>
              <a:rPr lang="en-US" sz="1900">
                <a:latin typeface="Times New Roman" panose="02020603050405020304"/>
                <a:ea typeface="Times New Roman" panose="02020603050405020304"/>
                <a:cs typeface="Times New Roman" panose="02020603050405020304"/>
                <a:sym typeface="Times New Roman" panose="02020603050405020304"/>
              </a:rPr>
              <a:t>Collecting the data is one task and making that data useful is an-other vital task. </a:t>
            </a:r>
            <a:endParaRPr sz="1900">
              <a:latin typeface="Times New Roman" panose="02020603050405020304"/>
              <a:ea typeface="Times New Roman" panose="02020603050405020304"/>
              <a:cs typeface="Times New Roman" panose="02020603050405020304"/>
              <a:sym typeface="Times New Roman" panose="02020603050405020304"/>
            </a:endParaRPr>
          </a:p>
          <a:p>
            <a:pPr marL="457200" lvl="0" indent="-349250" algn="just" rtl="0">
              <a:spcBef>
                <a:spcPts val="0"/>
              </a:spcBef>
              <a:spcAft>
                <a:spcPts val="0"/>
              </a:spcAft>
              <a:buSzPts val="1900"/>
              <a:buFont typeface="Times New Roman" panose="02020603050405020304"/>
              <a:buChar char="●"/>
            </a:pPr>
            <a:r>
              <a:rPr lang="en-US" sz="1900">
                <a:latin typeface="Times New Roman" panose="02020603050405020304"/>
                <a:ea typeface="Times New Roman" panose="02020603050405020304"/>
                <a:cs typeface="Times New Roman" panose="02020603050405020304"/>
                <a:sym typeface="Times New Roman" panose="02020603050405020304"/>
              </a:rPr>
              <a:t>Data collected from various means will be in an unorganized format and there may be lot of null values, in-valid data values and unwanted data..</a:t>
            </a:r>
            <a:endParaRPr sz="1900">
              <a:latin typeface="Times New Roman" panose="02020603050405020304"/>
              <a:ea typeface="Times New Roman" panose="02020603050405020304"/>
              <a:cs typeface="Times New Roman" panose="02020603050405020304"/>
              <a:sym typeface="Times New Roman" panose="02020603050405020304"/>
            </a:endParaRPr>
          </a:p>
          <a:p>
            <a:pPr marL="457200" lvl="0" indent="-349250" algn="just" rtl="0">
              <a:spcBef>
                <a:spcPts val="0"/>
              </a:spcBef>
              <a:spcAft>
                <a:spcPts val="0"/>
              </a:spcAft>
              <a:buSzPts val="1900"/>
              <a:buFont typeface="Times New Roman" panose="02020603050405020304"/>
              <a:buChar char="●"/>
            </a:pPr>
            <a:r>
              <a:rPr lang="en-US" sz="1900">
                <a:latin typeface="Times New Roman" panose="02020603050405020304"/>
                <a:ea typeface="Times New Roman" panose="02020603050405020304"/>
                <a:cs typeface="Times New Roman" panose="02020603050405020304"/>
                <a:sym typeface="Times New Roman" panose="02020603050405020304"/>
              </a:rPr>
              <a:t>Cleaning all these data and replacing them with appropriate or approximate data and removing null and missing data and replacing them with some fixed alternate values are the basic steps in pre processing of data. </a:t>
            </a:r>
            <a:endParaRPr sz="1900">
              <a:latin typeface="Times New Roman" panose="02020603050405020304"/>
              <a:ea typeface="Times New Roman" panose="02020603050405020304"/>
              <a:cs typeface="Times New Roman" panose="02020603050405020304"/>
              <a:sym typeface="Times New Roman" panose="02020603050405020304"/>
            </a:endParaRPr>
          </a:p>
          <a:p>
            <a:pPr marL="457200" lvl="0" indent="-349250" algn="just" rtl="0">
              <a:spcBef>
                <a:spcPts val="0"/>
              </a:spcBef>
              <a:spcAft>
                <a:spcPts val="0"/>
              </a:spcAft>
              <a:buSzPts val="1900"/>
              <a:buFont typeface="Times New Roman" panose="02020603050405020304"/>
              <a:buChar char="●"/>
            </a:pPr>
            <a:r>
              <a:rPr lang="en-US" sz="1900">
                <a:latin typeface="Times New Roman" panose="02020603050405020304"/>
                <a:ea typeface="Times New Roman" panose="02020603050405020304"/>
                <a:cs typeface="Times New Roman" panose="02020603050405020304"/>
                <a:sym typeface="Times New Roman" panose="02020603050405020304"/>
              </a:rPr>
              <a:t>Even data collected may contain completely garbage values. It may not be in exact format or way that is meant to be. </a:t>
            </a:r>
            <a:endParaRPr sz="1900">
              <a:latin typeface="Times New Roman" panose="02020603050405020304"/>
              <a:ea typeface="Times New Roman" panose="02020603050405020304"/>
              <a:cs typeface="Times New Roman" panose="02020603050405020304"/>
              <a:sym typeface="Times New Roman" panose="02020603050405020304"/>
            </a:endParaRPr>
          </a:p>
          <a:p>
            <a:pPr marL="457200" lvl="0" indent="-349250" algn="just" rtl="0">
              <a:spcBef>
                <a:spcPts val="0"/>
              </a:spcBef>
              <a:spcAft>
                <a:spcPts val="0"/>
              </a:spcAft>
              <a:buSzPts val="1900"/>
              <a:buFont typeface="Times New Roman" panose="02020603050405020304"/>
              <a:buChar char="●"/>
            </a:pPr>
            <a:r>
              <a:rPr lang="en-US" sz="1900">
                <a:latin typeface="Times New Roman" panose="02020603050405020304"/>
                <a:ea typeface="Times New Roman" panose="02020603050405020304"/>
                <a:cs typeface="Times New Roman" panose="02020603050405020304"/>
                <a:sym typeface="Times New Roman" panose="02020603050405020304"/>
              </a:rPr>
              <a:t>All such cases must be verified and replaced with alternate values to make data  meaningful and useful for further processing. Data must be kept in a organized format. </a:t>
            </a:r>
            <a:endParaRPr sz="19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1600">
              <a:latin typeface="Century Gothic" panose="020B0502020202020204"/>
              <a:ea typeface="Century Gothic" panose="020B0502020202020204"/>
              <a:cs typeface="Century Gothic" panose="020B0502020202020204"/>
              <a:sym typeface="Century Gothic" panose="020B0502020202020204"/>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203" name="Shape 203"/>
        <p:cNvGrpSpPr/>
        <p:nvPr/>
      </p:nvGrpSpPr>
      <p:grpSpPr>
        <a:xfrm>
          <a:off x="0" y="0"/>
          <a:ext cx="0" cy="0"/>
          <a:chOff x="0" y="0"/>
          <a:chExt cx="0" cy="0"/>
        </a:xfrm>
      </p:grpSpPr>
      <p:sp>
        <p:nvSpPr>
          <p:cNvPr id="204" name="Google Shape;204;p29"/>
          <p:cNvSpPr txBox="1"/>
          <p:nvPr>
            <p:ph type="title"/>
          </p:nvPr>
        </p:nvSpPr>
        <p:spPr>
          <a:xfrm>
            <a:off x="1190376" y="880800"/>
            <a:ext cx="4349700" cy="587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2500" b="1">
                <a:latin typeface="Times New Roman" panose="02020603050405020304"/>
                <a:ea typeface="Times New Roman" panose="02020603050405020304"/>
                <a:cs typeface="Times New Roman" panose="02020603050405020304"/>
                <a:sym typeface="Times New Roman" panose="02020603050405020304"/>
              </a:rPr>
              <a:t>SEGMENTATION</a:t>
            </a:r>
            <a:endParaRPr sz="2500" b="1">
              <a:latin typeface="Times New Roman" panose="02020603050405020304"/>
              <a:ea typeface="Times New Roman" panose="02020603050405020304"/>
              <a:cs typeface="Times New Roman" panose="02020603050405020304"/>
              <a:sym typeface="Times New Roman" panose="02020603050405020304"/>
            </a:endParaRPr>
          </a:p>
        </p:txBody>
      </p:sp>
      <p:sp>
        <p:nvSpPr>
          <p:cNvPr id="205" name="Google Shape;205;p29"/>
          <p:cNvSpPr txBox="1"/>
          <p:nvPr/>
        </p:nvSpPr>
        <p:spPr>
          <a:xfrm>
            <a:off x="906375" y="1468500"/>
            <a:ext cx="6610800" cy="4880100"/>
          </a:xfrm>
          <a:prstGeom prst="rect">
            <a:avLst/>
          </a:prstGeom>
          <a:noFill/>
          <a:ln>
            <a:noFill/>
          </a:ln>
        </p:spPr>
        <p:txBody>
          <a:bodyPr spcFirstLastPara="1" wrap="square" lIns="91425" tIns="91425" rIns="91425" bIns="91425" anchor="t" anchorCtr="0">
            <a:spAutoFit/>
          </a:bodyPr>
          <a:lstStyle/>
          <a:p>
            <a:pPr marL="457200" lvl="0" indent="-349250" algn="just" rtl="0">
              <a:lnSpc>
                <a:spcPct val="115000"/>
              </a:lnSpc>
              <a:spcBef>
                <a:spcPts val="0"/>
              </a:spcBef>
              <a:spcAft>
                <a:spcPts val="0"/>
              </a:spcAft>
              <a:buSzPts val="1900"/>
              <a:buFont typeface="Times New Roman" panose="02020603050405020304"/>
              <a:buChar char="●"/>
            </a:pPr>
            <a:r>
              <a:rPr lang="en-US" sz="1900">
                <a:latin typeface="Times New Roman" panose="02020603050405020304"/>
                <a:ea typeface="Times New Roman" panose="02020603050405020304"/>
                <a:cs typeface="Times New Roman" panose="02020603050405020304"/>
                <a:sym typeface="Times New Roman" panose="02020603050405020304"/>
              </a:rPr>
              <a:t>Segmentation technique is to separate out tumor region from MRI image. Using segmentation it is possible to identify objects, boundaries, location in an image.</a:t>
            </a:r>
            <a:endParaRPr sz="1900">
              <a:latin typeface="Times New Roman" panose="02020603050405020304"/>
              <a:ea typeface="Times New Roman" panose="02020603050405020304"/>
              <a:cs typeface="Times New Roman" panose="02020603050405020304"/>
              <a:sym typeface="Times New Roman" panose="02020603050405020304"/>
            </a:endParaRPr>
          </a:p>
          <a:p>
            <a:pPr marL="457200" lvl="0" indent="-349250" algn="just" rtl="0">
              <a:lnSpc>
                <a:spcPct val="115000"/>
              </a:lnSpc>
              <a:spcBef>
                <a:spcPts val="0"/>
              </a:spcBef>
              <a:spcAft>
                <a:spcPts val="0"/>
              </a:spcAft>
              <a:buSzPts val="1900"/>
              <a:buFont typeface="Times New Roman" panose="02020603050405020304"/>
              <a:buChar char="●"/>
            </a:pPr>
            <a:r>
              <a:rPr lang="en-US" sz="1900">
                <a:latin typeface="Times New Roman" panose="02020603050405020304"/>
                <a:ea typeface="Times New Roman" panose="02020603050405020304"/>
                <a:cs typeface="Times New Roman" panose="02020603050405020304"/>
                <a:sym typeface="Times New Roman" panose="02020603050405020304"/>
              </a:rPr>
              <a:t>A lot of research has been carried out in the area of segmentation.</a:t>
            </a:r>
            <a:endParaRPr sz="1900">
              <a:latin typeface="Times New Roman" panose="02020603050405020304"/>
              <a:ea typeface="Times New Roman" panose="02020603050405020304"/>
              <a:cs typeface="Times New Roman" panose="02020603050405020304"/>
              <a:sym typeface="Times New Roman" panose="02020603050405020304"/>
            </a:endParaRPr>
          </a:p>
          <a:p>
            <a:pPr marL="457200" lvl="0" indent="-349250" algn="just" rtl="0">
              <a:lnSpc>
                <a:spcPct val="115000"/>
              </a:lnSpc>
              <a:spcBef>
                <a:spcPts val="0"/>
              </a:spcBef>
              <a:spcAft>
                <a:spcPts val="0"/>
              </a:spcAft>
              <a:buSzPts val="1900"/>
              <a:buFont typeface="Times New Roman" panose="02020603050405020304"/>
              <a:buChar char="●"/>
            </a:pPr>
            <a:r>
              <a:rPr lang="en-US" sz="1900">
                <a:latin typeface="Times New Roman" panose="02020603050405020304"/>
                <a:ea typeface="Times New Roman" panose="02020603050405020304"/>
                <a:cs typeface="Times New Roman" panose="02020603050405020304"/>
                <a:sym typeface="Times New Roman" panose="02020603050405020304"/>
              </a:rPr>
              <a:t>In computer science, it is used for the dividing of digital images into multiple segments. </a:t>
            </a:r>
            <a:endParaRPr sz="1900">
              <a:latin typeface="Times New Roman" panose="02020603050405020304"/>
              <a:ea typeface="Times New Roman" panose="02020603050405020304"/>
              <a:cs typeface="Times New Roman" panose="02020603050405020304"/>
              <a:sym typeface="Times New Roman" panose="02020603050405020304"/>
            </a:endParaRPr>
          </a:p>
          <a:p>
            <a:pPr marL="457200" lvl="0" indent="-349250" algn="just" rtl="0">
              <a:lnSpc>
                <a:spcPct val="115000"/>
              </a:lnSpc>
              <a:spcBef>
                <a:spcPts val="0"/>
              </a:spcBef>
              <a:spcAft>
                <a:spcPts val="0"/>
              </a:spcAft>
              <a:buSzPts val="1900"/>
              <a:buFont typeface="Times New Roman" panose="02020603050405020304"/>
              <a:buChar char="●"/>
            </a:pPr>
            <a:r>
              <a:rPr lang="en-US" sz="1900">
                <a:latin typeface="Times New Roman" panose="02020603050405020304"/>
                <a:ea typeface="Times New Roman" panose="02020603050405020304"/>
                <a:cs typeface="Times New Roman" panose="02020603050405020304"/>
                <a:sym typeface="Times New Roman" panose="02020603050405020304"/>
              </a:rPr>
              <a:t>It is used to achieve the goal to obtain the more meaningful and easier to analyze a image as it simply or change the image representation.</a:t>
            </a:r>
            <a:endParaRPr sz="1900">
              <a:latin typeface="Times New Roman" panose="02020603050405020304"/>
              <a:ea typeface="Times New Roman" panose="02020603050405020304"/>
              <a:cs typeface="Times New Roman" panose="02020603050405020304"/>
              <a:sym typeface="Times New Roman" panose="02020603050405020304"/>
            </a:endParaRPr>
          </a:p>
          <a:p>
            <a:pPr marL="457200" lvl="0" indent="-349250" algn="just" rtl="0">
              <a:lnSpc>
                <a:spcPct val="115000"/>
              </a:lnSpc>
              <a:spcBef>
                <a:spcPts val="0"/>
              </a:spcBef>
              <a:spcAft>
                <a:spcPts val="0"/>
              </a:spcAft>
              <a:buSzPts val="1900"/>
              <a:buFont typeface="Times New Roman" panose="02020603050405020304"/>
              <a:buChar char="●"/>
            </a:pPr>
            <a:r>
              <a:rPr lang="en-US" sz="1900">
                <a:latin typeface="Times New Roman" panose="02020603050405020304"/>
                <a:ea typeface="Times New Roman" panose="02020603050405020304"/>
                <a:cs typeface="Times New Roman" panose="02020603050405020304"/>
                <a:sym typeface="Times New Roman" panose="02020603050405020304"/>
              </a:rPr>
              <a:t>There are many applications of segmentation in medical field like identify the diseases in MRI or CT scan images, to locate tumor. </a:t>
            </a:r>
            <a:endParaRPr sz="1900">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spcBef>
                <a:spcPts val="0"/>
              </a:spcBef>
              <a:spcAft>
                <a:spcPts val="0"/>
              </a:spcAft>
              <a:buNone/>
            </a:pPr>
            <a:endParaRPr sz="2100">
              <a:latin typeface="Times New Roman" panose="02020603050405020304"/>
              <a:ea typeface="Times New Roman" panose="02020603050405020304"/>
              <a:cs typeface="Times New Roman" panose="02020603050405020304"/>
              <a:sym typeface="Times New Roman" panose="02020603050405020304"/>
            </a:endParaRPr>
          </a:p>
        </p:txBody>
      </p:sp>
      <p:pic>
        <p:nvPicPr>
          <p:cNvPr id="206" name="Google Shape;206;p29"/>
          <p:cNvPicPr preferRelativeResize="0"/>
          <p:nvPr/>
        </p:nvPicPr>
        <p:blipFill>
          <a:blip r:embed="rId1"/>
          <a:stretch>
            <a:fillRect/>
          </a:stretch>
        </p:blipFill>
        <p:spPr>
          <a:xfrm>
            <a:off x="8258625" y="1833850"/>
            <a:ext cx="1915300" cy="1915300"/>
          </a:xfrm>
          <a:prstGeom prst="rect">
            <a:avLst/>
          </a:prstGeom>
          <a:noFill/>
          <a:ln>
            <a:noFill/>
          </a:ln>
        </p:spPr>
      </p:pic>
      <p:sp>
        <p:nvSpPr>
          <p:cNvPr id="207" name="Google Shape;207;p29"/>
          <p:cNvSpPr txBox="1"/>
          <p:nvPr/>
        </p:nvSpPr>
        <p:spPr>
          <a:xfrm>
            <a:off x="8299800" y="3872725"/>
            <a:ext cx="1833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a:latin typeface="Times New Roman" panose="02020603050405020304"/>
                <a:ea typeface="Times New Roman" panose="02020603050405020304"/>
                <a:cs typeface="Times New Roman" panose="02020603050405020304"/>
                <a:sym typeface="Times New Roman" panose="02020603050405020304"/>
              </a:rPr>
              <a:t>SEGMENTED IMAGE</a:t>
            </a:r>
            <a:endParaRPr sz="1200" b="1">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86" name="Shape 86"/>
        <p:cNvGrpSpPr/>
        <p:nvPr/>
      </p:nvGrpSpPr>
      <p:grpSpPr>
        <a:xfrm>
          <a:off x="0" y="0"/>
          <a:ext cx="0" cy="0"/>
          <a:chOff x="0" y="0"/>
          <a:chExt cx="0" cy="0"/>
        </a:xfrm>
      </p:grpSpPr>
      <p:sp>
        <p:nvSpPr>
          <p:cNvPr id="87" name="Google Shape;87;p12"/>
          <p:cNvSpPr txBox="1"/>
          <p:nvPr>
            <p:ph type="title"/>
          </p:nvPr>
        </p:nvSpPr>
        <p:spPr>
          <a:xfrm>
            <a:off x="804950" y="99800"/>
            <a:ext cx="10379700" cy="5355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2800"/>
              <a:buFont typeface="Century Gothic" panose="020B0502020202020204"/>
              <a:buNone/>
            </a:pPr>
            <a:r>
              <a:rPr lang="en-US" b="1">
                <a:latin typeface="Times New Roman" panose="02020603050405020304"/>
                <a:ea typeface="Times New Roman" panose="02020603050405020304"/>
                <a:cs typeface="Times New Roman" panose="02020603050405020304"/>
                <a:sym typeface="Times New Roman" panose="02020603050405020304"/>
              </a:rPr>
              <a:t>INTRODUCTION</a:t>
            </a:r>
            <a:endParaRPr b="1">
              <a:latin typeface="Times New Roman" panose="02020603050405020304"/>
              <a:ea typeface="Times New Roman" panose="02020603050405020304"/>
              <a:cs typeface="Times New Roman" panose="02020603050405020304"/>
              <a:sym typeface="Times New Roman" panose="02020603050405020304"/>
            </a:endParaRPr>
          </a:p>
        </p:txBody>
      </p:sp>
      <p:sp>
        <p:nvSpPr>
          <p:cNvPr id="88" name="Google Shape;88;p12"/>
          <p:cNvSpPr txBox="1"/>
          <p:nvPr/>
        </p:nvSpPr>
        <p:spPr>
          <a:xfrm>
            <a:off x="1024975" y="969075"/>
            <a:ext cx="10082100" cy="5479800"/>
          </a:xfrm>
          <a:prstGeom prst="rect">
            <a:avLst/>
          </a:prstGeom>
          <a:noFill/>
          <a:ln>
            <a:noFill/>
          </a:ln>
        </p:spPr>
        <p:txBody>
          <a:bodyPr spcFirstLastPara="1" wrap="square" lIns="91425" tIns="91425" rIns="91425" bIns="91425" anchor="t" anchorCtr="0">
            <a:spAutoFit/>
          </a:bodyPr>
          <a:lstStyle/>
          <a:p>
            <a:pPr marL="457200" lvl="0" indent="-368300" algn="l" rtl="0">
              <a:spcBef>
                <a:spcPts val="0"/>
              </a:spcBef>
              <a:spcAft>
                <a:spcPts val="0"/>
              </a:spcAft>
              <a:buClr>
                <a:schemeClr val="dk1"/>
              </a:buClr>
              <a:buSzPts val="2200"/>
              <a:buFont typeface="Times New Roman" panose="02020603050405020304"/>
              <a:buChar char="●"/>
            </a:pPr>
            <a:r>
              <a:rPr lang="en-US" sz="2200">
                <a:solidFill>
                  <a:schemeClr val="dk1"/>
                </a:solidFill>
                <a:latin typeface="Times New Roman" panose="02020603050405020304"/>
                <a:ea typeface="Times New Roman" panose="02020603050405020304"/>
                <a:cs typeface="Times New Roman" panose="02020603050405020304"/>
                <a:sym typeface="Times New Roman" panose="02020603050405020304"/>
              </a:rPr>
              <a:t>Cancer is a group of diseases characterized by the uncontrollable growth and rapid spread of abnormal cells which damages the nearby healthy tissues of brain.</a:t>
            </a:r>
            <a:endParaRPr sz="22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68300" algn="l" rtl="0">
              <a:spcBef>
                <a:spcPts val="0"/>
              </a:spcBef>
              <a:spcAft>
                <a:spcPts val="0"/>
              </a:spcAft>
              <a:buClr>
                <a:schemeClr val="dk1"/>
              </a:buClr>
              <a:buSzPts val="2200"/>
              <a:buFont typeface="Times New Roman" panose="02020603050405020304"/>
              <a:buChar char="●"/>
            </a:pPr>
            <a:r>
              <a:rPr lang="en-US" sz="2200">
                <a:solidFill>
                  <a:schemeClr val="dk1"/>
                </a:solidFill>
                <a:latin typeface="Times New Roman" panose="02020603050405020304"/>
                <a:ea typeface="Times New Roman" panose="02020603050405020304"/>
                <a:cs typeface="Times New Roman" panose="02020603050405020304"/>
                <a:sym typeface="Times New Roman" panose="02020603050405020304"/>
              </a:rPr>
              <a:t> If the spread is not controlled, it can result in death. And also, not all tumors are cancer but all cancers are tumor. </a:t>
            </a:r>
            <a:endParaRPr sz="22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68300" algn="l" rtl="0">
              <a:spcBef>
                <a:spcPts val="0"/>
              </a:spcBef>
              <a:spcAft>
                <a:spcPts val="0"/>
              </a:spcAft>
              <a:buClr>
                <a:schemeClr val="dk1"/>
              </a:buClr>
              <a:buSzPts val="2200"/>
              <a:buFont typeface="Times New Roman" panose="02020603050405020304"/>
              <a:buChar char="●"/>
            </a:pPr>
            <a:r>
              <a:rPr lang="en-US" sz="2200">
                <a:solidFill>
                  <a:schemeClr val="dk1"/>
                </a:solidFill>
                <a:latin typeface="Times New Roman" panose="02020603050405020304"/>
                <a:ea typeface="Times New Roman" panose="02020603050405020304"/>
                <a:cs typeface="Times New Roman" panose="02020603050405020304"/>
                <a:sym typeface="Times New Roman" panose="02020603050405020304"/>
              </a:rPr>
              <a:t>Brain tumor was the most common cancer in worldwide, contributing 2,093,876 of the total number of new cases diagnosed in 2020. This can be made faster and more accurate. </a:t>
            </a:r>
            <a:endParaRPr sz="22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68300" algn="l" rtl="0">
              <a:spcBef>
                <a:spcPts val="0"/>
              </a:spcBef>
              <a:spcAft>
                <a:spcPts val="0"/>
              </a:spcAft>
              <a:buClr>
                <a:schemeClr val="dk1"/>
              </a:buClr>
              <a:buSzPts val="2200"/>
              <a:buFont typeface="Times New Roman" panose="02020603050405020304"/>
              <a:buChar char="●"/>
            </a:pPr>
            <a:r>
              <a:rPr lang="en-US" sz="2200">
                <a:solidFill>
                  <a:schemeClr val="dk1"/>
                </a:solidFill>
                <a:latin typeface="Times New Roman" panose="02020603050405020304"/>
                <a:ea typeface="Times New Roman" panose="02020603050405020304"/>
                <a:cs typeface="Times New Roman" panose="02020603050405020304"/>
                <a:sym typeface="Times New Roman" panose="02020603050405020304"/>
              </a:rPr>
              <a:t>In this study we propose machine learning strategies to improve cancer characterization. Inspired by learning from CNN approaches. </a:t>
            </a:r>
            <a:endParaRPr sz="22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68300" algn="l" rtl="0">
              <a:spcBef>
                <a:spcPts val="0"/>
              </a:spcBef>
              <a:spcAft>
                <a:spcPts val="0"/>
              </a:spcAft>
              <a:buClr>
                <a:schemeClr val="dk1"/>
              </a:buClr>
              <a:buSzPts val="2200"/>
              <a:buFont typeface="Times New Roman" panose="02020603050405020304"/>
              <a:buChar char="●"/>
            </a:pPr>
            <a:r>
              <a:rPr lang="en-US" sz="2200">
                <a:solidFill>
                  <a:schemeClr val="dk1"/>
                </a:solidFill>
                <a:latin typeface="Times New Roman" panose="02020603050405020304"/>
                <a:ea typeface="Times New Roman" panose="02020603050405020304"/>
                <a:cs typeface="Times New Roman" panose="02020603050405020304"/>
                <a:sym typeface="Times New Roman" panose="02020603050405020304"/>
              </a:rPr>
              <a:t>Only about 4 to 5 percent of all cancers are genetically inherited, or hereditary. It’s rare for a brain tumor to be genetically inherited. </a:t>
            </a:r>
            <a:endParaRPr sz="22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68300" algn="l" rtl="0">
              <a:spcBef>
                <a:spcPts val="0"/>
              </a:spcBef>
              <a:spcAft>
                <a:spcPts val="0"/>
              </a:spcAft>
              <a:buClr>
                <a:schemeClr val="dk1"/>
              </a:buClr>
              <a:buSzPts val="2200"/>
              <a:buFont typeface="Times New Roman" panose="02020603050405020304"/>
              <a:buChar char="●"/>
            </a:pPr>
            <a:r>
              <a:rPr lang="en-US" sz="2200">
                <a:solidFill>
                  <a:schemeClr val="dk1"/>
                </a:solidFill>
                <a:latin typeface="Times New Roman" panose="02020603050405020304"/>
                <a:ea typeface="Times New Roman" panose="02020603050405020304"/>
                <a:cs typeface="Times New Roman" panose="02020603050405020304"/>
                <a:sym typeface="Times New Roman" panose="02020603050405020304"/>
              </a:rPr>
              <a:t>Symptoms of brain tumors depend on the location and size of the tumor. </a:t>
            </a:r>
            <a:endParaRPr sz="22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68300" algn="l" rtl="0">
              <a:spcBef>
                <a:spcPts val="0"/>
              </a:spcBef>
              <a:spcAft>
                <a:spcPts val="0"/>
              </a:spcAft>
              <a:buClr>
                <a:schemeClr val="dk1"/>
              </a:buClr>
              <a:buSzPts val="2200"/>
              <a:buFont typeface="Times New Roman" panose="02020603050405020304"/>
              <a:buChar char="●"/>
            </a:pPr>
            <a:r>
              <a:rPr lang="en-US" sz="2200">
                <a:solidFill>
                  <a:schemeClr val="dk1"/>
                </a:solidFill>
                <a:latin typeface="Times New Roman" panose="02020603050405020304"/>
                <a:ea typeface="Times New Roman" panose="02020603050405020304"/>
                <a:cs typeface="Times New Roman" panose="02020603050405020304"/>
                <a:sym typeface="Times New Roman" panose="02020603050405020304"/>
              </a:rPr>
              <a:t>Some tumors cause direct damage by invading brain tissue and some tumors cause </a:t>
            </a:r>
            <a:endParaRPr sz="22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0" algn="l" rtl="0">
              <a:spcBef>
                <a:spcPts val="0"/>
              </a:spcBef>
              <a:spcAft>
                <a:spcPts val="0"/>
              </a:spcAft>
              <a:buNone/>
            </a:pPr>
            <a:r>
              <a:rPr lang="en-US" sz="2200">
                <a:solidFill>
                  <a:schemeClr val="dk1"/>
                </a:solidFill>
                <a:latin typeface="Times New Roman" panose="02020603050405020304"/>
                <a:ea typeface="Times New Roman" panose="02020603050405020304"/>
                <a:cs typeface="Times New Roman" panose="02020603050405020304"/>
                <a:sym typeface="Times New Roman" panose="02020603050405020304"/>
              </a:rPr>
              <a:t>pressure on the surrounding brain. You’ll have noticeable symptoms when a growing tumor is putting pressure on your brain tissue.</a:t>
            </a:r>
            <a:endParaRPr sz="22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endParaRPr>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212" name="Shape 212"/>
        <p:cNvGrpSpPr/>
        <p:nvPr/>
      </p:nvGrpSpPr>
      <p:grpSpPr>
        <a:xfrm>
          <a:off x="0" y="0"/>
          <a:ext cx="0" cy="0"/>
          <a:chOff x="0" y="0"/>
          <a:chExt cx="0" cy="0"/>
        </a:xfrm>
      </p:grpSpPr>
      <p:sp>
        <p:nvSpPr>
          <p:cNvPr id="213" name="Google Shape;213;p30"/>
          <p:cNvSpPr txBox="1"/>
          <p:nvPr>
            <p:ph type="title"/>
          </p:nvPr>
        </p:nvSpPr>
        <p:spPr>
          <a:xfrm>
            <a:off x="1153526" y="1024975"/>
            <a:ext cx="4349700" cy="587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2500" b="1">
                <a:latin typeface="Times New Roman" panose="02020603050405020304"/>
                <a:ea typeface="Times New Roman" panose="02020603050405020304"/>
                <a:cs typeface="Times New Roman" panose="02020603050405020304"/>
                <a:sym typeface="Times New Roman" panose="02020603050405020304"/>
              </a:rPr>
              <a:t>FEATURE EXTRACTION</a:t>
            </a:r>
            <a:endParaRPr sz="2500" b="1">
              <a:latin typeface="Times New Roman" panose="02020603050405020304"/>
              <a:ea typeface="Times New Roman" panose="02020603050405020304"/>
              <a:cs typeface="Times New Roman" panose="02020603050405020304"/>
              <a:sym typeface="Times New Roman" panose="02020603050405020304"/>
            </a:endParaRPr>
          </a:p>
        </p:txBody>
      </p:sp>
      <p:sp>
        <p:nvSpPr>
          <p:cNvPr id="214" name="Google Shape;214;p30"/>
          <p:cNvSpPr txBox="1"/>
          <p:nvPr/>
        </p:nvSpPr>
        <p:spPr>
          <a:xfrm>
            <a:off x="1153525" y="1612675"/>
            <a:ext cx="6610800" cy="4063500"/>
          </a:xfrm>
          <a:prstGeom prst="rect">
            <a:avLst/>
          </a:prstGeom>
          <a:noFill/>
          <a:ln>
            <a:noFill/>
          </a:ln>
        </p:spPr>
        <p:txBody>
          <a:bodyPr spcFirstLastPara="1" wrap="square" lIns="91425" tIns="91425" rIns="91425" bIns="91425" anchor="t" anchorCtr="0">
            <a:spAutoFit/>
          </a:bodyPr>
          <a:lstStyle/>
          <a:p>
            <a:pPr marL="457200" lvl="0" indent="-355600" algn="just" rtl="0">
              <a:lnSpc>
                <a:spcPct val="115000"/>
              </a:lnSpc>
              <a:spcBef>
                <a:spcPts val="0"/>
              </a:spcBef>
              <a:spcAft>
                <a:spcPts val="0"/>
              </a:spcAft>
              <a:buSzPts val="2000"/>
              <a:buFont typeface="Times New Roman" panose="02020603050405020304"/>
              <a:buChar char="●"/>
            </a:pPr>
            <a:r>
              <a:rPr lang="en-US" sz="2000">
                <a:latin typeface="Times New Roman" panose="02020603050405020304"/>
                <a:ea typeface="Times New Roman" panose="02020603050405020304"/>
                <a:cs typeface="Times New Roman" panose="02020603050405020304"/>
                <a:sym typeface="Times New Roman" panose="02020603050405020304"/>
              </a:rPr>
              <a:t>Feature extraction comes after the segmentation process to point us the exact tumor</a:t>
            </a:r>
            <a:endParaRPr sz="2000">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just" rtl="0">
              <a:lnSpc>
                <a:spcPct val="115000"/>
              </a:lnSpc>
              <a:spcBef>
                <a:spcPts val="0"/>
              </a:spcBef>
              <a:spcAft>
                <a:spcPts val="0"/>
              </a:spcAft>
              <a:buSzPts val="2000"/>
              <a:buFont typeface="Times New Roman" panose="02020603050405020304"/>
              <a:buChar char="●"/>
            </a:pPr>
            <a:r>
              <a:rPr lang="en-US" sz="2000">
                <a:latin typeface="Times New Roman" panose="02020603050405020304"/>
                <a:ea typeface="Times New Roman" panose="02020603050405020304"/>
                <a:cs typeface="Times New Roman" panose="02020603050405020304"/>
                <a:sym typeface="Times New Roman" panose="02020603050405020304"/>
              </a:rPr>
              <a:t>Feature extraction is the process of  extracting  the features of segmented brain tumor. </a:t>
            </a:r>
            <a:endParaRPr sz="2000">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just" rtl="0">
              <a:lnSpc>
                <a:spcPct val="115000"/>
              </a:lnSpc>
              <a:spcBef>
                <a:spcPts val="0"/>
              </a:spcBef>
              <a:spcAft>
                <a:spcPts val="0"/>
              </a:spcAft>
              <a:buSzPts val="2000"/>
              <a:buFont typeface="Times New Roman" panose="02020603050405020304"/>
              <a:buChar char="●"/>
            </a:pPr>
            <a:r>
              <a:rPr lang="en-US" sz="2000">
                <a:latin typeface="Times New Roman" panose="02020603050405020304"/>
                <a:ea typeface="Times New Roman" panose="02020603050405020304"/>
                <a:cs typeface="Times New Roman" panose="02020603050405020304"/>
                <a:sym typeface="Times New Roman" panose="02020603050405020304"/>
              </a:rPr>
              <a:t>It  is a crucial task in case of brain tumor because of the complex structure of brain.</a:t>
            </a:r>
            <a:endParaRPr sz="2000">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just" rtl="0">
              <a:lnSpc>
                <a:spcPct val="115000"/>
              </a:lnSpc>
              <a:spcBef>
                <a:spcPts val="0"/>
              </a:spcBef>
              <a:spcAft>
                <a:spcPts val="0"/>
              </a:spcAft>
              <a:buSzPts val="2000"/>
              <a:buFont typeface="Times New Roman" panose="02020603050405020304"/>
              <a:buChar char="●"/>
            </a:pPr>
            <a:r>
              <a:rPr lang="en-US" sz="2000">
                <a:latin typeface="Times New Roman" panose="02020603050405020304"/>
                <a:ea typeface="Times New Roman" panose="02020603050405020304"/>
                <a:cs typeface="Times New Roman" panose="02020603050405020304"/>
                <a:sym typeface="Times New Roman" panose="02020603050405020304"/>
              </a:rPr>
              <a:t>Certain parameters are taken into account for feature extraction as size, shape, composition, location of image</a:t>
            </a:r>
            <a:endParaRPr sz="2000">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just" rtl="0">
              <a:lnSpc>
                <a:spcPct val="115000"/>
              </a:lnSpc>
              <a:spcBef>
                <a:spcPts val="0"/>
              </a:spcBef>
              <a:spcAft>
                <a:spcPts val="0"/>
              </a:spcAft>
              <a:buSzPts val="2000"/>
              <a:buFont typeface="Times New Roman" panose="02020603050405020304"/>
              <a:buChar char="●"/>
            </a:pPr>
            <a:r>
              <a:rPr lang="en-US" sz="2000">
                <a:latin typeface="Times New Roman" panose="02020603050405020304"/>
                <a:ea typeface="Times New Roman" panose="02020603050405020304"/>
                <a:cs typeface="Times New Roman" panose="02020603050405020304"/>
                <a:sym typeface="Times New Roman" panose="02020603050405020304"/>
              </a:rPr>
              <a:t>As per the result obtained from the feature extraction the classification of the tumor is done.</a:t>
            </a:r>
            <a:endParaRPr sz="2000">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spcBef>
                <a:spcPts val="0"/>
              </a:spcBef>
              <a:spcAft>
                <a:spcPts val="0"/>
              </a:spcAft>
              <a:buNone/>
            </a:pPr>
            <a:endParaRPr sz="2200">
              <a:latin typeface="Times New Roman" panose="02020603050405020304"/>
              <a:ea typeface="Times New Roman" panose="02020603050405020304"/>
              <a:cs typeface="Times New Roman" panose="02020603050405020304"/>
              <a:sym typeface="Times New Roman" panose="02020603050405020304"/>
            </a:endParaRPr>
          </a:p>
        </p:txBody>
      </p:sp>
      <p:sp>
        <p:nvSpPr>
          <p:cNvPr id="215" name="Google Shape;215;p30"/>
          <p:cNvSpPr txBox="1"/>
          <p:nvPr/>
        </p:nvSpPr>
        <p:spPr>
          <a:xfrm>
            <a:off x="8383850" y="3028350"/>
            <a:ext cx="1833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a:latin typeface="Times New Roman" panose="02020603050405020304"/>
                <a:ea typeface="Times New Roman" panose="02020603050405020304"/>
                <a:cs typeface="Times New Roman" panose="02020603050405020304"/>
                <a:sym typeface="Times New Roman" panose="02020603050405020304"/>
              </a:rPr>
              <a:t>EXTRACTED TUMOR</a:t>
            </a:r>
            <a:endParaRPr sz="1200" b="1">
              <a:latin typeface="Times New Roman" panose="02020603050405020304"/>
              <a:ea typeface="Times New Roman" panose="02020603050405020304"/>
              <a:cs typeface="Times New Roman" panose="02020603050405020304"/>
              <a:sym typeface="Times New Roman" panose="02020603050405020304"/>
            </a:endParaRPr>
          </a:p>
        </p:txBody>
      </p:sp>
      <p:pic>
        <p:nvPicPr>
          <p:cNvPr id="216" name="Google Shape;216;p30"/>
          <p:cNvPicPr preferRelativeResize="0"/>
          <p:nvPr/>
        </p:nvPicPr>
        <p:blipFill>
          <a:blip r:embed="rId1"/>
          <a:stretch>
            <a:fillRect/>
          </a:stretch>
        </p:blipFill>
        <p:spPr>
          <a:xfrm>
            <a:off x="8159044" y="1820550"/>
            <a:ext cx="2282606" cy="1207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221" name="Shape 221"/>
        <p:cNvGrpSpPr/>
        <p:nvPr/>
      </p:nvGrpSpPr>
      <p:grpSpPr>
        <a:xfrm>
          <a:off x="0" y="0"/>
          <a:ext cx="0" cy="0"/>
          <a:chOff x="0" y="0"/>
          <a:chExt cx="0" cy="0"/>
        </a:xfrm>
      </p:grpSpPr>
      <p:sp>
        <p:nvSpPr>
          <p:cNvPr id="222" name="Google Shape;222;p31"/>
          <p:cNvSpPr txBox="1"/>
          <p:nvPr>
            <p:ph type="title"/>
          </p:nvPr>
        </p:nvSpPr>
        <p:spPr>
          <a:xfrm>
            <a:off x="1153500" y="1004375"/>
            <a:ext cx="4391100" cy="587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2500" b="1">
                <a:latin typeface="Times New Roman" panose="02020603050405020304"/>
                <a:ea typeface="Times New Roman" panose="02020603050405020304"/>
                <a:cs typeface="Times New Roman" panose="02020603050405020304"/>
                <a:sym typeface="Times New Roman" panose="02020603050405020304"/>
              </a:rPr>
              <a:t>CLASSIFICATION</a:t>
            </a:r>
            <a:endParaRPr sz="2500" b="1">
              <a:latin typeface="Times New Roman" panose="02020603050405020304"/>
              <a:ea typeface="Times New Roman" panose="02020603050405020304"/>
              <a:cs typeface="Times New Roman" panose="02020603050405020304"/>
              <a:sym typeface="Times New Roman" panose="02020603050405020304"/>
            </a:endParaRPr>
          </a:p>
        </p:txBody>
      </p:sp>
      <p:sp>
        <p:nvSpPr>
          <p:cNvPr id="223" name="Google Shape;223;p31"/>
          <p:cNvSpPr txBox="1"/>
          <p:nvPr/>
        </p:nvSpPr>
        <p:spPr>
          <a:xfrm>
            <a:off x="1153500" y="1592075"/>
            <a:ext cx="6610800" cy="4079100"/>
          </a:xfrm>
          <a:prstGeom prst="rect">
            <a:avLst/>
          </a:prstGeom>
          <a:noFill/>
          <a:ln>
            <a:noFill/>
          </a:ln>
        </p:spPr>
        <p:txBody>
          <a:bodyPr spcFirstLastPara="1" wrap="square" lIns="91425" tIns="91425" rIns="91425" bIns="91425" anchor="t" anchorCtr="0">
            <a:spAutoFit/>
          </a:bodyPr>
          <a:lstStyle/>
          <a:p>
            <a:pPr marL="457200" lvl="0" indent="-355600" algn="just" rtl="0">
              <a:lnSpc>
                <a:spcPct val="115000"/>
              </a:lnSpc>
              <a:spcBef>
                <a:spcPts val="1000"/>
              </a:spcBef>
              <a:spcAft>
                <a:spcPts val="0"/>
              </a:spcAft>
              <a:buSzPts val="2000"/>
              <a:buFont typeface="Times New Roman" panose="02020603050405020304"/>
              <a:buChar char="●"/>
            </a:pPr>
            <a:r>
              <a:rPr lang="en-US" sz="2000">
                <a:latin typeface="Times New Roman" panose="02020603050405020304"/>
                <a:ea typeface="Times New Roman" panose="02020603050405020304"/>
                <a:cs typeface="Times New Roman" panose="02020603050405020304"/>
                <a:sym typeface="Times New Roman" panose="02020603050405020304"/>
              </a:rPr>
              <a:t>Image classification is a process of classifying the items according to its type and pattern from the image  in the dataset.</a:t>
            </a:r>
            <a:endParaRPr sz="2000">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just" rtl="0">
              <a:lnSpc>
                <a:spcPct val="115000"/>
              </a:lnSpc>
              <a:spcBef>
                <a:spcPts val="0"/>
              </a:spcBef>
              <a:spcAft>
                <a:spcPts val="0"/>
              </a:spcAft>
              <a:buSzPts val="2000"/>
              <a:buFont typeface="Times New Roman" panose="02020603050405020304"/>
              <a:buChar char="●"/>
            </a:pPr>
            <a:r>
              <a:rPr lang="en-US" sz="2000">
                <a:latin typeface="Times New Roman" panose="02020603050405020304"/>
                <a:ea typeface="Times New Roman" panose="02020603050405020304"/>
                <a:cs typeface="Times New Roman" panose="02020603050405020304"/>
                <a:sym typeface="Times New Roman" panose="02020603050405020304"/>
              </a:rPr>
              <a:t>Image classification performs on image using CNN algorithm. </a:t>
            </a:r>
            <a:endParaRPr sz="2000">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just" rtl="0">
              <a:lnSpc>
                <a:spcPct val="115000"/>
              </a:lnSpc>
              <a:spcBef>
                <a:spcPts val="0"/>
              </a:spcBef>
              <a:spcAft>
                <a:spcPts val="0"/>
              </a:spcAft>
              <a:buSzPts val="2000"/>
              <a:buFont typeface="Times New Roman" panose="02020603050405020304"/>
              <a:buChar char="●"/>
            </a:pPr>
            <a:r>
              <a:rPr lang="en-US" sz="2000">
                <a:latin typeface="Times New Roman" panose="02020603050405020304"/>
                <a:ea typeface="Times New Roman" panose="02020603050405020304"/>
                <a:cs typeface="Times New Roman" panose="02020603050405020304"/>
                <a:sym typeface="Times New Roman" panose="02020603050405020304"/>
              </a:rPr>
              <a:t>This CNN algorithm used to classify it into normal brain or tumor brain.</a:t>
            </a:r>
            <a:endParaRPr sz="2000">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just" rtl="0">
              <a:lnSpc>
                <a:spcPct val="115000"/>
              </a:lnSpc>
              <a:spcBef>
                <a:spcPts val="0"/>
              </a:spcBef>
              <a:spcAft>
                <a:spcPts val="0"/>
              </a:spcAft>
              <a:buSzPts val="2000"/>
              <a:buFont typeface="Times New Roman" panose="02020603050405020304"/>
              <a:buChar char="●"/>
            </a:pPr>
            <a:r>
              <a:rPr lang="en-US" sz="2000">
                <a:latin typeface="Times New Roman" panose="02020603050405020304"/>
                <a:ea typeface="Times New Roman" panose="02020603050405020304"/>
                <a:cs typeface="Times New Roman" panose="02020603050405020304"/>
                <a:sym typeface="Times New Roman" panose="02020603050405020304"/>
              </a:rPr>
              <a:t>For example, if we have a MRI brain image and we want to train our CNN on that image to classify it into “normal brain” or “tumor brain”.</a:t>
            </a:r>
            <a:endParaRPr sz="2000">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spcBef>
                <a:spcPts val="0"/>
              </a:spcBef>
              <a:spcAft>
                <a:spcPts val="0"/>
              </a:spcAft>
              <a:buNone/>
            </a:pPr>
            <a:endParaRPr sz="2300">
              <a:latin typeface="Times New Roman" panose="02020603050405020304"/>
              <a:ea typeface="Times New Roman" panose="02020603050405020304"/>
              <a:cs typeface="Times New Roman" panose="02020603050405020304"/>
              <a:sym typeface="Times New Roman" panose="02020603050405020304"/>
            </a:endParaRPr>
          </a:p>
        </p:txBody>
      </p:sp>
      <p:pic>
        <p:nvPicPr>
          <p:cNvPr id="224" name="Google Shape;224;p31"/>
          <p:cNvPicPr preferRelativeResize="0"/>
          <p:nvPr/>
        </p:nvPicPr>
        <p:blipFill>
          <a:blip r:embed="rId1"/>
          <a:stretch>
            <a:fillRect/>
          </a:stretch>
        </p:blipFill>
        <p:spPr>
          <a:xfrm>
            <a:off x="7951525" y="1888425"/>
            <a:ext cx="3453625" cy="2188275"/>
          </a:xfrm>
          <a:prstGeom prst="rect">
            <a:avLst/>
          </a:prstGeom>
          <a:noFill/>
          <a:ln>
            <a:noFill/>
          </a:ln>
        </p:spPr>
      </p:pic>
      <p:sp>
        <p:nvSpPr>
          <p:cNvPr id="225" name="Google Shape;225;p31"/>
          <p:cNvSpPr txBox="1"/>
          <p:nvPr/>
        </p:nvSpPr>
        <p:spPr>
          <a:xfrm>
            <a:off x="8249588" y="4200400"/>
            <a:ext cx="2857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latin typeface="Century Gothic" panose="020B0502020202020204"/>
                <a:ea typeface="Century Gothic" panose="020B0502020202020204"/>
                <a:cs typeface="Century Gothic" panose="020B0502020202020204"/>
                <a:sym typeface="Century Gothic" panose="020B0502020202020204"/>
              </a:rPr>
              <a:t>CLASSIFICATION USING CNN</a:t>
            </a:r>
            <a:endParaRPr b="1">
              <a:latin typeface="Century Gothic" panose="020B0502020202020204"/>
              <a:ea typeface="Century Gothic" panose="020B0502020202020204"/>
              <a:cs typeface="Century Gothic" panose="020B0502020202020204"/>
              <a:sym typeface="Century Gothic" panose="020B0502020202020204"/>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230" name="Shape 230"/>
        <p:cNvGrpSpPr/>
        <p:nvPr/>
      </p:nvGrpSpPr>
      <p:grpSpPr>
        <a:xfrm>
          <a:off x="0" y="0"/>
          <a:ext cx="0" cy="0"/>
          <a:chOff x="0" y="0"/>
          <a:chExt cx="0" cy="0"/>
        </a:xfrm>
      </p:grpSpPr>
      <p:sp>
        <p:nvSpPr>
          <p:cNvPr id="231" name="Google Shape;231;p32"/>
          <p:cNvSpPr txBox="1"/>
          <p:nvPr>
            <p:ph type="title"/>
          </p:nvPr>
        </p:nvSpPr>
        <p:spPr>
          <a:xfrm>
            <a:off x="1215300" y="983775"/>
            <a:ext cx="4391100" cy="587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2500" b="1">
                <a:latin typeface="Times New Roman" panose="02020603050405020304"/>
                <a:ea typeface="Times New Roman" panose="02020603050405020304"/>
                <a:cs typeface="Times New Roman" panose="02020603050405020304"/>
                <a:sym typeface="Times New Roman" panose="02020603050405020304"/>
              </a:rPr>
              <a:t>TRAINING AND TESTING</a:t>
            </a:r>
            <a:endParaRPr sz="2500" b="1">
              <a:latin typeface="Times New Roman" panose="02020603050405020304"/>
              <a:ea typeface="Times New Roman" panose="02020603050405020304"/>
              <a:cs typeface="Times New Roman" panose="02020603050405020304"/>
              <a:sym typeface="Times New Roman" panose="02020603050405020304"/>
            </a:endParaRPr>
          </a:p>
        </p:txBody>
      </p:sp>
      <p:sp>
        <p:nvSpPr>
          <p:cNvPr id="232" name="Google Shape;232;p32"/>
          <p:cNvSpPr txBox="1"/>
          <p:nvPr/>
        </p:nvSpPr>
        <p:spPr>
          <a:xfrm>
            <a:off x="1256250" y="1714500"/>
            <a:ext cx="9679500" cy="4787100"/>
          </a:xfrm>
          <a:prstGeom prst="rect">
            <a:avLst/>
          </a:prstGeom>
          <a:noFill/>
          <a:ln>
            <a:noFill/>
          </a:ln>
        </p:spPr>
        <p:txBody>
          <a:bodyPr spcFirstLastPara="1" wrap="square" lIns="91425" tIns="91425" rIns="91425" bIns="91425" anchor="t" anchorCtr="0">
            <a:spAutoFit/>
          </a:bodyPr>
          <a:lstStyle/>
          <a:p>
            <a:pPr marL="457200" lvl="0" indent="-355600" algn="just" rtl="0">
              <a:spcBef>
                <a:spcPts val="0"/>
              </a:spcBef>
              <a:spcAft>
                <a:spcPts val="0"/>
              </a:spcAft>
              <a:buSzPts val="2000"/>
              <a:buFont typeface="Times New Roman" panose="02020603050405020304"/>
              <a:buChar char="●"/>
            </a:pPr>
            <a:r>
              <a:rPr lang="en-US" sz="2000">
                <a:latin typeface="Times New Roman" panose="02020603050405020304"/>
                <a:ea typeface="Times New Roman" panose="02020603050405020304"/>
                <a:cs typeface="Times New Roman" panose="02020603050405020304"/>
                <a:sym typeface="Times New Roman" panose="02020603050405020304"/>
              </a:rPr>
              <a:t>Finally after processing of data and training, the very next task is obviously testing. This is where performance of the algorithm, quality of data, and required output all appears out.</a:t>
            </a:r>
            <a:endParaRPr sz="2000">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just" rtl="0">
              <a:spcBef>
                <a:spcPts val="0"/>
              </a:spcBef>
              <a:spcAft>
                <a:spcPts val="0"/>
              </a:spcAft>
              <a:buSzPts val="2000"/>
              <a:buFont typeface="Times New Roman" panose="02020603050405020304"/>
              <a:buChar char="●"/>
            </a:pPr>
            <a:r>
              <a:rPr lang="en-US" sz="2000">
                <a:latin typeface="Times New Roman" panose="02020603050405020304"/>
                <a:ea typeface="Times New Roman" panose="02020603050405020304"/>
                <a:cs typeface="Times New Roman" panose="02020603050405020304"/>
                <a:sym typeface="Times New Roman" panose="02020603050405020304"/>
              </a:rPr>
              <a:t>From the huge data set collected 90 percent of the data is utilized for training and 10 percent of the data is reserved for testing. </a:t>
            </a:r>
            <a:endParaRPr sz="2000">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just" rtl="0">
              <a:spcBef>
                <a:spcPts val="0"/>
              </a:spcBef>
              <a:spcAft>
                <a:spcPts val="0"/>
              </a:spcAft>
              <a:buSzPts val="2000"/>
              <a:buFont typeface="Times New Roman" panose="02020603050405020304"/>
              <a:buChar char="●"/>
            </a:pPr>
            <a:r>
              <a:rPr lang="en-US" sz="2000">
                <a:latin typeface="Times New Roman" panose="02020603050405020304"/>
                <a:ea typeface="Times New Roman" panose="02020603050405020304"/>
                <a:cs typeface="Times New Roman" panose="02020603050405020304"/>
                <a:sym typeface="Times New Roman" panose="02020603050405020304"/>
              </a:rPr>
              <a:t>Training as discussed before is the process of making the machine to learn and giving it the capability to make further predictions based on the training it took. </a:t>
            </a:r>
            <a:endParaRPr sz="2000">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just" rtl="0">
              <a:spcBef>
                <a:spcPts val="0"/>
              </a:spcBef>
              <a:spcAft>
                <a:spcPts val="0"/>
              </a:spcAft>
              <a:buSzPts val="2000"/>
              <a:buFont typeface="Times New Roman" panose="02020603050405020304"/>
              <a:buChar char="●"/>
            </a:pPr>
            <a:r>
              <a:rPr lang="en-US" sz="2000">
                <a:latin typeface="Times New Roman" panose="02020603050405020304"/>
                <a:ea typeface="Times New Roman" panose="02020603050405020304"/>
                <a:cs typeface="Times New Roman" panose="02020603050405020304"/>
                <a:sym typeface="Times New Roman" panose="02020603050405020304"/>
              </a:rPr>
              <a:t>Where as testing means already having a predefined data set with output also previously labeled and the model is tested whether it is working properly or not and is giving the right prediction or not. </a:t>
            </a:r>
            <a:endParaRPr sz="2000">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just" rtl="0">
              <a:spcBef>
                <a:spcPts val="0"/>
              </a:spcBef>
              <a:spcAft>
                <a:spcPts val="0"/>
              </a:spcAft>
              <a:buSzPts val="2000"/>
              <a:buFont typeface="Times New Roman" panose="02020603050405020304"/>
              <a:buChar char="●"/>
            </a:pPr>
            <a:r>
              <a:rPr lang="en-US" sz="2000">
                <a:latin typeface="Times New Roman" panose="02020603050405020304"/>
                <a:ea typeface="Times New Roman" panose="02020603050405020304"/>
                <a:cs typeface="Times New Roman" panose="02020603050405020304"/>
                <a:sym typeface="Times New Roman" panose="02020603050405020304"/>
              </a:rPr>
              <a:t>If maximum number of predictions are right then model will have a good accuracy percentage and is reliable to continue with otherwise better to change the model. </a:t>
            </a:r>
            <a:endParaRPr sz="2000">
              <a:latin typeface="Times New Roman" panose="02020603050405020304"/>
              <a:ea typeface="Times New Roman" panose="02020603050405020304"/>
              <a:cs typeface="Times New Roman" panose="02020603050405020304"/>
              <a:sym typeface="Times New Roman" panose="02020603050405020304"/>
            </a:endParaRPr>
          </a:p>
          <a:p>
            <a:pPr marL="342900" lvl="0" indent="-241300" algn="just" rtl="0">
              <a:spcBef>
                <a:spcPts val="1200"/>
              </a:spcBef>
              <a:spcAft>
                <a:spcPts val="0"/>
              </a:spcAft>
              <a:buClr>
                <a:schemeClr val="dk1"/>
              </a:buClr>
              <a:buSzPts val="1600"/>
              <a:buFont typeface="Arial" panose="020B0604020202020204"/>
              <a:buNone/>
            </a:pPr>
            <a:endParaRPr sz="2000">
              <a:latin typeface="Times New Roman" panose="02020603050405020304"/>
              <a:ea typeface="Times New Roman" panose="02020603050405020304"/>
              <a:cs typeface="Times New Roman" panose="02020603050405020304"/>
              <a:sym typeface="Times New Roman" panose="02020603050405020304"/>
            </a:endParaRPr>
          </a:p>
          <a:p>
            <a:pPr marL="457200" lvl="0" indent="0" algn="just" rtl="0">
              <a:lnSpc>
                <a:spcPct val="115000"/>
              </a:lnSpc>
              <a:spcBef>
                <a:spcPts val="1200"/>
              </a:spcBef>
              <a:spcAft>
                <a:spcPts val="0"/>
              </a:spcAft>
              <a:buClr>
                <a:schemeClr val="dk1"/>
              </a:buClr>
              <a:buSzPts val="1300"/>
              <a:buFont typeface="Arial" panose="020B0604020202020204"/>
              <a:buNone/>
            </a:pPr>
            <a:endParaRPr sz="19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237" name="Shape 237"/>
        <p:cNvGrpSpPr/>
        <p:nvPr/>
      </p:nvGrpSpPr>
      <p:grpSpPr>
        <a:xfrm>
          <a:off x="0" y="0"/>
          <a:ext cx="0" cy="0"/>
          <a:chOff x="0" y="0"/>
          <a:chExt cx="0" cy="0"/>
        </a:xfrm>
      </p:grpSpPr>
      <p:sp>
        <p:nvSpPr>
          <p:cNvPr id="238" name="Google Shape;238;p33"/>
          <p:cNvSpPr txBox="1"/>
          <p:nvPr>
            <p:ph type="title"/>
          </p:nvPr>
        </p:nvSpPr>
        <p:spPr>
          <a:xfrm>
            <a:off x="1297650" y="1004350"/>
            <a:ext cx="9251400" cy="587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2500" b="1">
                <a:latin typeface="Times New Roman" panose="02020603050405020304"/>
                <a:ea typeface="Times New Roman" panose="02020603050405020304"/>
                <a:cs typeface="Times New Roman" panose="02020603050405020304"/>
                <a:sym typeface="Times New Roman" panose="02020603050405020304"/>
              </a:rPr>
              <a:t>TREATMENT SUGGESTION</a:t>
            </a:r>
            <a:endParaRPr sz="2500" b="1">
              <a:latin typeface="Times New Roman" panose="02020603050405020304"/>
              <a:ea typeface="Times New Roman" panose="02020603050405020304"/>
              <a:cs typeface="Times New Roman" panose="02020603050405020304"/>
              <a:sym typeface="Times New Roman" panose="02020603050405020304"/>
            </a:endParaRPr>
          </a:p>
        </p:txBody>
      </p:sp>
      <p:sp>
        <p:nvSpPr>
          <p:cNvPr id="239" name="Google Shape;239;p33"/>
          <p:cNvSpPr txBox="1"/>
          <p:nvPr/>
        </p:nvSpPr>
        <p:spPr>
          <a:xfrm>
            <a:off x="935200" y="1592050"/>
            <a:ext cx="10297200" cy="5388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endParaRPr sz="2300">
              <a:latin typeface="Times New Roman" panose="02020603050405020304"/>
              <a:ea typeface="Times New Roman" panose="02020603050405020304"/>
              <a:cs typeface="Times New Roman" panose="02020603050405020304"/>
              <a:sym typeface="Times New Roman" panose="02020603050405020304"/>
            </a:endParaRPr>
          </a:p>
        </p:txBody>
      </p:sp>
      <p:sp>
        <p:nvSpPr>
          <p:cNvPr id="240" name="Google Shape;240;p33"/>
          <p:cNvSpPr txBox="1"/>
          <p:nvPr/>
        </p:nvSpPr>
        <p:spPr>
          <a:xfrm>
            <a:off x="1285300" y="1509650"/>
            <a:ext cx="9597000" cy="5448900"/>
          </a:xfrm>
          <a:prstGeom prst="rect">
            <a:avLst/>
          </a:prstGeom>
          <a:noFill/>
          <a:ln>
            <a:noFill/>
          </a:ln>
        </p:spPr>
        <p:txBody>
          <a:bodyPr spcFirstLastPara="1" wrap="square" lIns="91425" tIns="91425" rIns="91425" bIns="91425" anchor="t" anchorCtr="0">
            <a:spAutoFit/>
          </a:bodyPr>
          <a:lstStyle/>
          <a:p>
            <a:pPr marL="457200" lvl="0" indent="-355600" algn="just" rtl="0">
              <a:lnSpc>
                <a:spcPct val="115000"/>
              </a:lnSpc>
              <a:spcBef>
                <a:spcPts val="0"/>
              </a:spcBef>
              <a:spcAft>
                <a:spcPts val="0"/>
              </a:spcAft>
              <a:buSzPts val="2000"/>
              <a:buFont typeface="Times New Roman" panose="02020603050405020304"/>
              <a:buChar char="●"/>
            </a:pPr>
            <a:r>
              <a:rPr lang="en-US" sz="2000">
                <a:latin typeface="Times New Roman" panose="02020603050405020304"/>
                <a:ea typeface="Times New Roman" panose="02020603050405020304"/>
                <a:cs typeface="Times New Roman" panose="02020603050405020304"/>
                <a:sym typeface="Times New Roman" panose="02020603050405020304"/>
              </a:rPr>
              <a:t>Treatment suggestions includes types of treatment that are the standard of care for a brain tumor.“Standard of Care” means the best treatments known.</a:t>
            </a:r>
            <a:endParaRPr sz="2000">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just" rtl="0">
              <a:lnSpc>
                <a:spcPct val="115000"/>
              </a:lnSpc>
              <a:spcBef>
                <a:spcPts val="0"/>
              </a:spcBef>
              <a:spcAft>
                <a:spcPts val="0"/>
              </a:spcAft>
              <a:buSzPts val="2000"/>
              <a:buFont typeface="Times New Roman" panose="02020603050405020304"/>
              <a:buChar char="●"/>
            </a:pPr>
            <a:r>
              <a:rPr lang="en-US" sz="2000">
                <a:latin typeface="Times New Roman" panose="02020603050405020304"/>
                <a:ea typeface="Times New Roman" panose="02020603050405020304"/>
                <a:cs typeface="Times New Roman" panose="02020603050405020304"/>
                <a:sym typeface="Times New Roman" panose="02020603050405020304"/>
              </a:rPr>
              <a:t>Treatment for a brain tumor depends on size, type and location of the tumor cells.</a:t>
            </a:r>
            <a:endParaRPr sz="2000">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just" rtl="0">
              <a:lnSpc>
                <a:spcPct val="115000"/>
              </a:lnSpc>
              <a:spcBef>
                <a:spcPts val="0"/>
              </a:spcBef>
              <a:spcAft>
                <a:spcPts val="0"/>
              </a:spcAft>
              <a:buSzPts val="2000"/>
              <a:buFont typeface="Times New Roman" panose="02020603050405020304"/>
              <a:buChar char="●"/>
            </a:pPr>
            <a:r>
              <a:rPr lang="en-US" sz="2000">
                <a:latin typeface="Times New Roman" panose="02020603050405020304"/>
                <a:ea typeface="Times New Roman" panose="02020603050405020304"/>
                <a:cs typeface="Times New Roman" panose="02020603050405020304"/>
                <a:sym typeface="Times New Roman" panose="02020603050405020304"/>
              </a:rPr>
              <a:t>Treatment includes surgery,radiation and chemotherapy.</a:t>
            </a:r>
            <a:endParaRPr sz="2000">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just" rtl="0">
              <a:lnSpc>
                <a:spcPct val="115000"/>
              </a:lnSpc>
              <a:spcBef>
                <a:spcPts val="0"/>
              </a:spcBef>
              <a:spcAft>
                <a:spcPts val="0"/>
              </a:spcAft>
              <a:buSzPts val="2000"/>
              <a:buFont typeface="Times New Roman" panose="02020603050405020304"/>
              <a:buChar char="●"/>
            </a:pPr>
            <a:r>
              <a:rPr lang="en-US" sz="2000" b="1">
                <a:latin typeface="Times New Roman" panose="02020603050405020304"/>
                <a:ea typeface="Times New Roman" panose="02020603050405020304"/>
                <a:cs typeface="Times New Roman" panose="02020603050405020304"/>
                <a:sym typeface="Times New Roman" panose="02020603050405020304"/>
              </a:rPr>
              <a:t>Surgery</a:t>
            </a:r>
            <a:endParaRPr sz="2000" b="1">
              <a:latin typeface="Times New Roman" panose="02020603050405020304"/>
              <a:ea typeface="Times New Roman" panose="02020603050405020304"/>
              <a:cs typeface="Times New Roman" panose="02020603050405020304"/>
              <a:sym typeface="Times New Roman" panose="02020603050405020304"/>
            </a:endParaRPr>
          </a:p>
          <a:p>
            <a:pPr marL="914400" lvl="0" indent="0" algn="just" rtl="0">
              <a:lnSpc>
                <a:spcPct val="115000"/>
              </a:lnSpc>
              <a:spcBef>
                <a:spcPts val="0"/>
              </a:spcBef>
              <a:spcAft>
                <a:spcPts val="0"/>
              </a:spcAft>
              <a:buNone/>
            </a:pPr>
            <a:r>
              <a:rPr lang="en-US" sz="2000">
                <a:latin typeface="Times New Roman" panose="02020603050405020304"/>
                <a:ea typeface="Times New Roman" panose="02020603050405020304"/>
                <a:cs typeface="Times New Roman" panose="02020603050405020304"/>
                <a:sym typeface="Times New Roman" panose="02020603050405020304"/>
              </a:rPr>
              <a:t>If the tumor located in place that makes </a:t>
            </a:r>
            <a:r>
              <a:rPr lang="en-US" sz="2000">
                <a:latin typeface="Times New Roman" panose="02020603050405020304"/>
                <a:ea typeface="Times New Roman" panose="02020603050405020304"/>
                <a:cs typeface="Times New Roman" panose="02020603050405020304"/>
                <a:sym typeface="Times New Roman" panose="02020603050405020304"/>
              </a:rPr>
              <a:t>accessible</a:t>
            </a:r>
            <a:r>
              <a:rPr lang="en-US" sz="2000">
                <a:latin typeface="Times New Roman" panose="02020603050405020304"/>
                <a:ea typeface="Times New Roman" panose="02020603050405020304"/>
                <a:cs typeface="Times New Roman" panose="02020603050405020304"/>
                <a:sym typeface="Times New Roman" panose="02020603050405020304"/>
              </a:rPr>
              <a:t> for an operation,the surgeon will work  to remove the tumor cells as much as possible</a:t>
            </a:r>
            <a:endParaRPr sz="2000">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just" rtl="0">
              <a:lnSpc>
                <a:spcPct val="115000"/>
              </a:lnSpc>
              <a:spcBef>
                <a:spcPts val="0"/>
              </a:spcBef>
              <a:spcAft>
                <a:spcPts val="0"/>
              </a:spcAft>
              <a:buSzPts val="2000"/>
              <a:buFont typeface="Times New Roman" panose="02020603050405020304"/>
              <a:buChar char="●"/>
            </a:pPr>
            <a:r>
              <a:rPr lang="en-US" sz="2000" b="1">
                <a:latin typeface="Times New Roman" panose="02020603050405020304"/>
                <a:ea typeface="Times New Roman" panose="02020603050405020304"/>
                <a:cs typeface="Times New Roman" panose="02020603050405020304"/>
                <a:sym typeface="Times New Roman" panose="02020603050405020304"/>
              </a:rPr>
              <a:t>Radiation</a:t>
            </a:r>
            <a:endParaRPr sz="2000" b="1">
              <a:latin typeface="Times New Roman" panose="02020603050405020304"/>
              <a:ea typeface="Times New Roman" panose="02020603050405020304"/>
              <a:cs typeface="Times New Roman" panose="02020603050405020304"/>
              <a:sym typeface="Times New Roman" panose="02020603050405020304"/>
            </a:endParaRPr>
          </a:p>
          <a:p>
            <a:pPr marL="457200" lvl="0" indent="0" algn="just" rtl="0">
              <a:lnSpc>
                <a:spcPct val="115000"/>
              </a:lnSpc>
              <a:spcBef>
                <a:spcPts val="0"/>
              </a:spcBef>
              <a:spcAft>
                <a:spcPts val="0"/>
              </a:spcAft>
              <a:buNone/>
            </a:pPr>
            <a:r>
              <a:rPr lang="en-US" sz="2000" b="1">
                <a:latin typeface="Times New Roman" panose="02020603050405020304"/>
                <a:ea typeface="Times New Roman" panose="02020603050405020304"/>
                <a:cs typeface="Times New Roman" panose="02020603050405020304"/>
                <a:sym typeface="Times New Roman" panose="02020603050405020304"/>
              </a:rPr>
              <a:t>       </a:t>
            </a:r>
            <a:r>
              <a:rPr lang="en-US" sz="2000">
                <a:latin typeface="Times New Roman" panose="02020603050405020304"/>
                <a:ea typeface="Times New Roman" panose="02020603050405020304"/>
                <a:cs typeface="Times New Roman" panose="02020603050405020304"/>
                <a:sym typeface="Times New Roman" panose="02020603050405020304"/>
              </a:rPr>
              <a:t>This therapy uses high energy beams like X-rays or protons to kill tumor cells.It may cause many side effects also.</a:t>
            </a:r>
            <a:endParaRPr sz="2000">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just" rtl="0">
              <a:lnSpc>
                <a:spcPct val="115000"/>
              </a:lnSpc>
              <a:spcBef>
                <a:spcPts val="0"/>
              </a:spcBef>
              <a:spcAft>
                <a:spcPts val="0"/>
              </a:spcAft>
              <a:buSzPts val="2000"/>
              <a:buFont typeface="Times New Roman" panose="02020603050405020304"/>
              <a:buChar char="●"/>
            </a:pPr>
            <a:r>
              <a:rPr lang="en-US" sz="2000" b="1">
                <a:latin typeface="Times New Roman" panose="02020603050405020304"/>
                <a:ea typeface="Times New Roman" panose="02020603050405020304"/>
                <a:cs typeface="Times New Roman" panose="02020603050405020304"/>
                <a:sym typeface="Times New Roman" panose="02020603050405020304"/>
              </a:rPr>
              <a:t>Chemotherapy</a:t>
            </a:r>
            <a:endParaRPr sz="2000" b="1">
              <a:latin typeface="Times New Roman" panose="02020603050405020304"/>
              <a:ea typeface="Times New Roman" panose="02020603050405020304"/>
              <a:cs typeface="Times New Roman" panose="02020603050405020304"/>
              <a:sym typeface="Times New Roman" panose="02020603050405020304"/>
            </a:endParaRPr>
          </a:p>
          <a:p>
            <a:pPr marL="457200" lvl="0" indent="0" algn="just" rtl="0">
              <a:lnSpc>
                <a:spcPct val="115000"/>
              </a:lnSpc>
              <a:spcBef>
                <a:spcPts val="0"/>
              </a:spcBef>
              <a:spcAft>
                <a:spcPts val="0"/>
              </a:spcAft>
              <a:buNone/>
            </a:pPr>
            <a:r>
              <a:rPr lang="en-US" sz="2000" b="1">
                <a:latin typeface="Times New Roman" panose="02020603050405020304"/>
                <a:ea typeface="Times New Roman" panose="02020603050405020304"/>
                <a:cs typeface="Times New Roman" panose="02020603050405020304"/>
                <a:sym typeface="Times New Roman" panose="02020603050405020304"/>
              </a:rPr>
              <a:t>         </a:t>
            </a:r>
            <a:r>
              <a:rPr lang="en-US" sz="2000">
                <a:latin typeface="Times New Roman" panose="02020603050405020304"/>
                <a:ea typeface="Times New Roman" panose="02020603050405020304"/>
                <a:cs typeface="Times New Roman" panose="02020603050405020304"/>
                <a:sym typeface="Times New Roman" panose="02020603050405020304"/>
              </a:rPr>
              <a:t>Under this therapy,doctors uses drugs like temozolomide(temodar),which is taken as pill</a:t>
            </a:r>
            <a:r>
              <a:rPr lang="en-US" sz="2000" b="1">
                <a:latin typeface="Times New Roman" panose="02020603050405020304"/>
                <a:ea typeface="Times New Roman" panose="02020603050405020304"/>
                <a:cs typeface="Times New Roman" panose="02020603050405020304"/>
                <a:sym typeface="Times New Roman" panose="02020603050405020304"/>
              </a:rPr>
              <a:t>.</a:t>
            </a:r>
            <a:endParaRPr sz="2000" b="1">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15000"/>
              </a:lnSpc>
              <a:spcBef>
                <a:spcPts val="0"/>
              </a:spcBef>
              <a:spcAft>
                <a:spcPts val="0"/>
              </a:spcAft>
              <a:buNone/>
            </a:pPr>
            <a:r>
              <a:rPr lang="en-US" sz="2000">
                <a:latin typeface="Times New Roman" panose="02020603050405020304"/>
                <a:ea typeface="Times New Roman" panose="02020603050405020304"/>
                <a:cs typeface="Times New Roman" panose="02020603050405020304"/>
                <a:sym typeface="Times New Roman" panose="02020603050405020304"/>
              </a:rPr>
              <a:t> </a:t>
            </a:r>
            <a:endParaRPr sz="2000">
              <a:latin typeface="Times New Roman" panose="02020603050405020304"/>
              <a:ea typeface="Times New Roman" panose="02020603050405020304"/>
              <a:cs typeface="Times New Roman" panose="02020603050405020304"/>
              <a:sym typeface="Times New Roman" panose="02020603050405020304"/>
            </a:endParaRPr>
          </a:p>
          <a:p>
            <a:pPr marL="914400" lvl="0" indent="0" algn="just" rtl="0">
              <a:lnSpc>
                <a:spcPct val="115000"/>
              </a:lnSpc>
              <a:spcBef>
                <a:spcPts val="0"/>
              </a:spcBef>
              <a:spcAft>
                <a:spcPts val="0"/>
              </a:spcAft>
              <a:buNone/>
            </a:pPr>
            <a:endParaRPr sz="20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245" name="Shape 245"/>
        <p:cNvGrpSpPr/>
        <p:nvPr/>
      </p:nvGrpSpPr>
      <p:grpSpPr>
        <a:xfrm>
          <a:off x="0" y="0"/>
          <a:ext cx="0" cy="0"/>
          <a:chOff x="0" y="0"/>
          <a:chExt cx="0" cy="0"/>
        </a:xfrm>
      </p:grpSpPr>
      <p:sp>
        <p:nvSpPr>
          <p:cNvPr id="246" name="Google Shape;246;p34"/>
          <p:cNvSpPr txBox="1"/>
          <p:nvPr>
            <p:ph type="title"/>
          </p:nvPr>
        </p:nvSpPr>
        <p:spPr>
          <a:xfrm>
            <a:off x="1297650" y="1004350"/>
            <a:ext cx="9251400" cy="587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2500" b="1">
                <a:solidFill>
                  <a:schemeClr val="dk1"/>
                </a:solidFill>
                <a:latin typeface="Times New Roman" panose="02020603050405020304"/>
                <a:ea typeface="Times New Roman" panose="02020603050405020304"/>
                <a:cs typeface="Times New Roman" panose="02020603050405020304"/>
                <a:sym typeface="Times New Roman" panose="02020603050405020304"/>
              </a:rPr>
              <a:t>REHABILITATION AFTER TREATMENT</a:t>
            </a:r>
            <a:endParaRPr sz="25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47" name="Google Shape;247;p34"/>
          <p:cNvSpPr txBox="1"/>
          <p:nvPr/>
        </p:nvSpPr>
        <p:spPr>
          <a:xfrm>
            <a:off x="935200" y="1592050"/>
            <a:ext cx="10297200" cy="5388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endParaRPr sz="2300">
              <a:latin typeface="Times New Roman" panose="02020603050405020304"/>
              <a:ea typeface="Times New Roman" panose="02020603050405020304"/>
              <a:cs typeface="Times New Roman" panose="02020603050405020304"/>
              <a:sym typeface="Times New Roman" panose="02020603050405020304"/>
            </a:endParaRPr>
          </a:p>
        </p:txBody>
      </p:sp>
      <p:sp>
        <p:nvSpPr>
          <p:cNvPr id="248" name="Google Shape;248;p34"/>
          <p:cNvSpPr txBox="1"/>
          <p:nvPr/>
        </p:nvSpPr>
        <p:spPr>
          <a:xfrm>
            <a:off x="1297650" y="1689700"/>
            <a:ext cx="9597000" cy="5194800"/>
          </a:xfrm>
          <a:prstGeom prst="rect">
            <a:avLst/>
          </a:prstGeom>
          <a:noFill/>
          <a:ln>
            <a:noFill/>
          </a:ln>
        </p:spPr>
        <p:txBody>
          <a:bodyPr spcFirstLastPara="1" wrap="square" lIns="91425" tIns="91425" rIns="91425" bIns="91425" anchor="t" anchorCtr="0">
            <a:spAutoFit/>
          </a:bodyPr>
          <a:lstStyle/>
          <a:p>
            <a:pPr marL="457200" lvl="0" indent="-355600" algn="just" rtl="0">
              <a:lnSpc>
                <a:spcPct val="150000"/>
              </a:lnSpc>
              <a:spcBef>
                <a:spcPts val="0"/>
              </a:spcBef>
              <a:spcAft>
                <a:spcPts val="0"/>
              </a:spcAft>
              <a:buSzPts val="2000"/>
              <a:buFont typeface="Times New Roman" panose="02020603050405020304"/>
              <a:buChar char="●"/>
            </a:pPr>
            <a:r>
              <a:rPr lang="en-US" sz="2000">
                <a:latin typeface="Times New Roman" panose="02020603050405020304"/>
                <a:ea typeface="Times New Roman" panose="02020603050405020304"/>
                <a:cs typeface="Times New Roman" panose="02020603050405020304"/>
                <a:sym typeface="Times New Roman" panose="02020603050405020304"/>
              </a:rPr>
              <a:t>There is a need for </a:t>
            </a:r>
            <a:r>
              <a:rPr lang="en-US" sz="2000">
                <a:latin typeface="Times New Roman" panose="02020603050405020304"/>
                <a:ea typeface="Times New Roman" panose="02020603050405020304"/>
                <a:cs typeface="Times New Roman" panose="02020603050405020304"/>
                <a:sym typeface="Times New Roman" panose="02020603050405020304"/>
              </a:rPr>
              <a:t>rehabilitation</a:t>
            </a:r>
            <a:r>
              <a:rPr lang="en-US" sz="2000">
                <a:latin typeface="Times New Roman" panose="02020603050405020304"/>
                <a:ea typeface="Times New Roman" panose="02020603050405020304"/>
                <a:cs typeface="Times New Roman" panose="02020603050405020304"/>
                <a:sym typeface="Times New Roman" panose="02020603050405020304"/>
              </a:rPr>
              <a:t> because brain tumors can </a:t>
            </a:r>
            <a:r>
              <a:rPr lang="en-US" sz="2000">
                <a:latin typeface="Times New Roman" panose="02020603050405020304"/>
                <a:ea typeface="Times New Roman" panose="02020603050405020304"/>
                <a:cs typeface="Times New Roman" panose="02020603050405020304"/>
                <a:sym typeface="Times New Roman" panose="02020603050405020304"/>
              </a:rPr>
              <a:t>develop</a:t>
            </a:r>
            <a:r>
              <a:rPr lang="en-US" sz="2000">
                <a:latin typeface="Times New Roman" panose="02020603050405020304"/>
                <a:ea typeface="Times New Roman" panose="02020603050405020304"/>
                <a:cs typeface="Times New Roman" panose="02020603050405020304"/>
                <a:sym typeface="Times New Roman" panose="02020603050405020304"/>
              </a:rPr>
              <a:t> in parts of the brain that control motor skills,speech,vision and thinking.</a:t>
            </a:r>
            <a:endParaRPr sz="2000">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140000"/>
              </a:lnSpc>
              <a:spcBef>
                <a:spcPts val="0"/>
              </a:spcBef>
              <a:spcAft>
                <a:spcPts val="0"/>
              </a:spcAft>
              <a:buClr>
                <a:srgbClr val="111111"/>
              </a:buClr>
              <a:buSzPts val="2000"/>
              <a:buChar char="●"/>
            </a:pPr>
            <a:r>
              <a:rPr lang="en-US" sz="2000" b="1">
                <a:solidFill>
                  <a:srgbClr val="111111"/>
                </a:solidFill>
                <a:latin typeface="Times New Roman" panose="02020603050405020304"/>
                <a:ea typeface="Times New Roman" panose="02020603050405020304"/>
                <a:cs typeface="Times New Roman" panose="02020603050405020304"/>
                <a:sym typeface="Times New Roman" panose="02020603050405020304"/>
              </a:rPr>
              <a:t>Physical therapy </a:t>
            </a:r>
            <a:r>
              <a:rPr lang="en-US" sz="2000">
                <a:solidFill>
                  <a:srgbClr val="111111"/>
                </a:solidFill>
                <a:latin typeface="Times New Roman" panose="02020603050405020304"/>
                <a:ea typeface="Times New Roman" panose="02020603050405020304"/>
                <a:cs typeface="Times New Roman" panose="02020603050405020304"/>
                <a:sym typeface="Times New Roman" panose="02020603050405020304"/>
              </a:rPr>
              <a:t>to help you regain lost motor skills or muscle strength</a:t>
            </a:r>
            <a:endParaRPr sz="2000">
              <a:solidFill>
                <a:srgbClr val="11111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140000"/>
              </a:lnSpc>
              <a:spcBef>
                <a:spcPts val="0"/>
              </a:spcBef>
              <a:spcAft>
                <a:spcPts val="0"/>
              </a:spcAft>
              <a:buClr>
                <a:srgbClr val="111111"/>
              </a:buClr>
              <a:buSzPts val="2000"/>
              <a:buChar char="●"/>
            </a:pPr>
            <a:r>
              <a:rPr lang="en-US" sz="2000" b="1">
                <a:solidFill>
                  <a:srgbClr val="111111"/>
                </a:solidFill>
                <a:latin typeface="Times New Roman" panose="02020603050405020304"/>
                <a:ea typeface="Times New Roman" panose="02020603050405020304"/>
                <a:cs typeface="Times New Roman" panose="02020603050405020304"/>
                <a:sym typeface="Times New Roman" panose="02020603050405020304"/>
              </a:rPr>
              <a:t>Occupational therapy</a:t>
            </a:r>
            <a:r>
              <a:rPr lang="en-US" sz="2000">
                <a:solidFill>
                  <a:srgbClr val="111111"/>
                </a:solidFill>
                <a:latin typeface="Times New Roman" panose="02020603050405020304"/>
                <a:ea typeface="Times New Roman" panose="02020603050405020304"/>
                <a:cs typeface="Times New Roman" panose="02020603050405020304"/>
                <a:sym typeface="Times New Roman" panose="02020603050405020304"/>
              </a:rPr>
              <a:t> to help you get back to your normal daily activities, including work, after a brain tumor or other illness</a:t>
            </a:r>
            <a:endParaRPr sz="2000">
              <a:solidFill>
                <a:srgbClr val="11111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140000"/>
              </a:lnSpc>
              <a:spcBef>
                <a:spcPts val="0"/>
              </a:spcBef>
              <a:spcAft>
                <a:spcPts val="0"/>
              </a:spcAft>
              <a:buClr>
                <a:srgbClr val="111111"/>
              </a:buClr>
              <a:buSzPts val="2000"/>
              <a:buChar char="●"/>
            </a:pPr>
            <a:r>
              <a:rPr lang="en-US" sz="2000" b="1">
                <a:solidFill>
                  <a:srgbClr val="111111"/>
                </a:solidFill>
                <a:latin typeface="Times New Roman" panose="02020603050405020304"/>
                <a:ea typeface="Times New Roman" panose="02020603050405020304"/>
                <a:cs typeface="Times New Roman" panose="02020603050405020304"/>
                <a:sym typeface="Times New Roman" panose="02020603050405020304"/>
              </a:rPr>
              <a:t>Speech therapy</a:t>
            </a:r>
            <a:r>
              <a:rPr lang="en-US" sz="2000">
                <a:solidFill>
                  <a:srgbClr val="111111"/>
                </a:solidFill>
                <a:latin typeface="Times New Roman" panose="02020603050405020304"/>
                <a:ea typeface="Times New Roman" panose="02020603050405020304"/>
                <a:cs typeface="Times New Roman" panose="02020603050405020304"/>
                <a:sym typeface="Times New Roman" panose="02020603050405020304"/>
              </a:rPr>
              <a:t> with specialists in speech difficulties (speech pathologists) to help if you have difficulty speaking</a:t>
            </a:r>
            <a:endParaRPr sz="2000">
              <a:solidFill>
                <a:srgbClr val="11111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140000"/>
              </a:lnSpc>
              <a:spcBef>
                <a:spcPts val="0"/>
              </a:spcBef>
              <a:spcAft>
                <a:spcPts val="0"/>
              </a:spcAft>
              <a:buClr>
                <a:srgbClr val="111111"/>
              </a:buClr>
              <a:buSzPts val="2000"/>
              <a:buChar char="●"/>
            </a:pPr>
            <a:r>
              <a:rPr lang="en-US" sz="2000" b="1">
                <a:solidFill>
                  <a:srgbClr val="111111"/>
                </a:solidFill>
                <a:latin typeface="Times New Roman" panose="02020603050405020304"/>
                <a:ea typeface="Times New Roman" panose="02020603050405020304"/>
                <a:cs typeface="Times New Roman" panose="02020603050405020304"/>
                <a:sym typeface="Times New Roman" panose="02020603050405020304"/>
              </a:rPr>
              <a:t>Tutoring for school-age children</a:t>
            </a:r>
            <a:r>
              <a:rPr lang="en-US" sz="2000">
                <a:solidFill>
                  <a:srgbClr val="111111"/>
                </a:solidFill>
                <a:latin typeface="Times New Roman" panose="02020603050405020304"/>
                <a:ea typeface="Times New Roman" panose="02020603050405020304"/>
                <a:cs typeface="Times New Roman" panose="02020603050405020304"/>
                <a:sym typeface="Times New Roman" panose="02020603050405020304"/>
              </a:rPr>
              <a:t> to help kids cope with changes in their memory and thinking after a brain tumor</a:t>
            </a:r>
            <a:endParaRPr sz="2000">
              <a:solidFill>
                <a:srgbClr val="11111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50000"/>
              </a:lnSpc>
              <a:spcBef>
                <a:spcPts val="900"/>
              </a:spcBef>
              <a:spcAft>
                <a:spcPts val="0"/>
              </a:spcAft>
              <a:buNone/>
            </a:pPr>
            <a:endParaRPr sz="2000" b="1">
              <a:solidFill>
                <a:srgbClr val="111111"/>
              </a:solidFill>
              <a:latin typeface="Century Gothic" panose="020B0502020202020204"/>
              <a:ea typeface="Century Gothic" panose="020B0502020202020204"/>
              <a:cs typeface="Century Gothic" panose="020B0502020202020204"/>
              <a:sym typeface="Century Gothic" panose="020B0502020202020204"/>
            </a:endParaRPr>
          </a:p>
          <a:p>
            <a:pPr marL="457200" lvl="0" indent="-336550" algn="just" rtl="0">
              <a:spcBef>
                <a:spcPts val="1800"/>
              </a:spcBef>
              <a:spcAft>
                <a:spcPts val="0"/>
              </a:spcAft>
              <a:buSzPts val="1700"/>
              <a:buFont typeface="Century Gothic" panose="020B0502020202020204"/>
              <a:buChar char="●"/>
            </a:pPr>
            <a:endParaRPr sz="1700">
              <a:latin typeface="Century Gothic" panose="020B0502020202020204"/>
              <a:ea typeface="Century Gothic" panose="020B0502020202020204"/>
              <a:cs typeface="Century Gothic" panose="020B0502020202020204"/>
              <a:sym typeface="Century Gothic" panose="020B0502020202020204"/>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253" name="Shape 253"/>
        <p:cNvGrpSpPr/>
        <p:nvPr/>
      </p:nvGrpSpPr>
      <p:grpSpPr>
        <a:xfrm>
          <a:off x="0" y="0"/>
          <a:ext cx="0" cy="0"/>
          <a:chOff x="0" y="0"/>
          <a:chExt cx="0" cy="0"/>
        </a:xfrm>
      </p:grpSpPr>
      <p:sp>
        <p:nvSpPr>
          <p:cNvPr id="254" name="Google Shape;254;p35"/>
          <p:cNvSpPr/>
          <p:nvPr>
            <p:ph type="pic" idx="2"/>
          </p:nvPr>
        </p:nvSpPr>
        <p:spPr>
          <a:xfrm>
            <a:off x="926950" y="1714500"/>
            <a:ext cx="5066400" cy="3333300"/>
          </a:xfrm>
          <a:prstGeom prst="rect">
            <a:avLst/>
          </a:prstGeom>
        </p:spPr>
      </p:sp>
      <p:sp>
        <p:nvSpPr>
          <p:cNvPr id="255" name="Google Shape;255;p35"/>
          <p:cNvSpPr/>
          <p:nvPr>
            <p:ph type="pic" idx="4"/>
          </p:nvPr>
        </p:nvSpPr>
        <p:spPr>
          <a:xfrm>
            <a:off x="6322725" y="1714500"/>
            <a:ext cx="4942800" cy="3333300"/>
          </a:xfrm>
          <a:prstGeom prst="rect">
            <a:avLst/>
          </a:prstGeom>
        </p:spPr>
      </p:sp>
      <p:sp>
        <p:nvSpPr>
          <p:cNvPr id="256" name="Google Shape;256;p35"/>
          <p:cNvSpPr txBox="1"/>
          <p:nvPr>
            <p:ph type="body" idx="1"/>
          </p:nvPr>
        </p:nvSpPr>
        <p:spPr>
          <a:xfrm>
            <a:off x="926875" y="5257325"/>
            <a:ext cx="5066400" cy="583500"/>
          </a:xfrm>
          <a:prstGeom prst="rect">
            <a:avLst/>
          </a:prstGeom>
        </p:spPr>
        <p:txBody>
          <a:bodyPr spcFirstLastPara="1" wrap="square" lIns="91425" tIns="45700" rIns="91425" bIns="45700" anchor="ctr" anchorCtr="0">
            <a:normAutofit lnSpcReduction="20000"/>
          </a:bodyPr>
          <a:lstStyle/>
          <a:p>
            <a:pPr marL="0" lvl="0" indent="0" algn="ctr" rtl="0">
              <a:spcBef>
                <a:spcPts val="1200"/>
              </a:spcBef>
              <a:spcAft>
                <a:spcPts val="200"/>
              </a:spcAft>
              <a:buNone/>
            </a:pPr>
            <a:r>
              <a:rPr lang="en-US" b="1">
                <a:latin typeface="Times New Roman" panose="02020603050405020304"/>
                <a:ea typeface="Times New Roman" panose="02020603050405020304"/>
                <a:cs typeface="Times New Roman" panose="02020603050405020304"/>
                <a:sym typeface="Times New Roman" panose="02020603050405020304"/>
              </a:rPr>
              <a:t>PERFORMANCE GRAPH ON VARIOUS CLASSIFIERS</a:t>
            </a:r>
            <a:endParaRPr b="1">
              <a:latin typeface="Times New Roman" panose="02020603050405020304"/>
              <a:ea typeface="Times New Roman" panose="02020603050405020304"/>
              <a:cs typeface="Times New Roman" panose="02020603050405020304"/>
              <a:sym typeface="Times New Roman" panose="02020603050405020304"/>
            </a:endParaRPr>
          </a:p>
        </p:txBody>
      </p:sp>
      <p:sp>
        <p:nvSpPr>
          <p:cNvPr id="257" name="Google Shape;257;p35"/>
          <p:cNvSpPr txBox="1"/>
          <p:nvPr>
            <p:ph type="body" idx="6"/>
          </p:nvPr>
        </p:nvSpPr>
        <p:spPr>
          <a:xfrm>
            <a:off x="6322725" y="5257325"/>
            <a:ext cx="4942800" cy="583500"/>
          </a:xfrm>
          <a:prstGeom prst="rect">
            <a:avLst/>
          </a:prstGeom>
        </p:spPr>
        <p:txBody>
          <a:bodyPr spcFirstLastPara="1" wrap="square" lIns="91425" tIns="45700" rIns="91425" bIns="45700" anchor="ctr" anchorCtr="0">
            <a:normAutofit lnSpcReduction="20000"/>
          </a:bodyPr>
          <a:lstStyle/>
          <a:p>
            <a:pPr marL="0" lvl="0" indent="0" algn="ctr" rtl="0">
              <a:spcBef>
                <a:spcPts val="1200"/>
              </a:spcBef>
              <a:spcAft>
                <a:spcPts val="200"/>
              </a:spcAft>
              <a:buNone/>
            </a:pPr>
            <a:r>
              <a:rPr lang="en-US" b="1">
                <a:latin typeface="Times New Roman" panose="02020603050405020304"/>
                <a:ea typeface="Times New Roman" panose="02020603050405020304"/>
                <a:cs typeface="Times New Roman" panose="02020603050405020304"/>
                <a:sym typeface="Times New Roman" panose="02020603050405020304"/>
              </a:rPr>
              <a:t>EVALUATION METRICS ON VARIOUS NEURAL NETWORKS</a:t>
            </a:r>
            <a:endParaRPr b="1">
              <a:latin typeface="Times New Roman" panose="02020603050405020304"/>
              <a:ea typeface="Times New Roman" panose="02020603050405020304"/>
              <a:cs typeface="Times New Roman" panose="02020603050405020304"/>
              <a:sym typeface="Times New Roman" panose="02020603050405020304"/>
            </a:endParaRPr>
          </a:p>
        </p:txBody>
      </p:sp>
      <p:sp>
        <p:nvSpPr>
          <p:cNvPr id="258" name="Google Shape;258;p35"/>
          <p:cNvSpPr txBox="1"/>
          <p:nvPr>
            <p:ph type="title"/>
          </p:nvPr>
        </p:nvSpPr>
        <p:spPr>
          <a:xfrm>
            <a:off x="1066805" y="856412"/>
            <a:ext cx="10058400" cy="587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a:latin typeface="Times New Roman" panose="02020603050405020304"/>
                <a:ea typeface="Times New Roman" panose="02020603050405020304"/>
                <a:cs typeface="Times New Roman" panose="02020603050405020304"/>
                <a:sym typeface="Times New Roman" panose="02020603050405020304"/>
              </a:rPr>
              <a:t>PERFORMANCE EVALUATION</a:t>
            </a:r>
            <a:endParaRPr b="1">
              <a:latin typeface="Times New Roman" panose="02020603050405020304"/>
              <a:ea typeface="Times New Roman" panose="02020603050405020304"/>
              <a:cs typeface="Times New Roman" panose="02020603050405020304"/>
              <a:sym typeface="Times New Roman" panose="02020603050405020304"/>
            </a:endParaRPr>
          </a:p>
        </p:txBody>
      </p:sp>
      <p:pic>
        <p:nvPicPr>
          <p:cNvPr id="259" name="Google Shape;259;p35"/>
          <p:cNvPicPr preferRelativeResize="0"/>
          <p:nvPr/>
        </p:nvPicPr>
        <p:blipFill>
          <a:blip r:embed="rId1"/>
          <a:stretch>
            <a:fillRect/>
          </a:stretch>
        </p:blipFill>
        <p:spPr>
          <a:xfrm>
            <a:off x="1066800" y="1810612"/>
            <a:ext cx="4802950" cy="3144638"/>
          </a:xfrm>
          <a:prstGeom prst="rect">
            <a:avLst/>
          </a:prstGeom>
          <a:noFill/>
          <a:ln>
            <a:noFill/>
          </a:ln>
        </p:spPr>
      </p:pic>
      <p:pic>
        <p:nvPicPr>
          <p:cNvPr id="260" name="Google Shape;260;p35"/>
          <p:cNvPicPr preferRelativeResize="0"/>
          <p:nvPr/>
        </p:nvPicPr>
        <p:blipFill>
          <a:blip r:embed="rId2"/>
          <a:stretch>
            <a:fillRect/>
          </a:stretch>
        </p:blipFill>
        <p:spPr>
          <a:xfrm>
            <a:off x="6462575" y="1810600"/>
            <a:ext cx="4662625" cy="3144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265" name="Shape 265"/>
        <p:cNvGrpSpPr/>
        <p:nvPr/>
      </p:nvGrpSpPr>
      <p:grpSpPr>
        <a:xfrm>
          <a:off x="0" y="0"/>
          <a:ext cx="0" cy="0"/>
          <a:chOff x="0" y="0"/>
          <a:chExt cx="0" cy="0"/>
        </a:xfrm>
      </p:grpSpPr>
      <p:sp>
        <p:nvSpPr>
          <p:cNvPr id="266" name="Google Shape;266;p36"/>
          <p:cNvSpPr txBox="1"/>
          <p:nvPr/>
        </p:nvSpPr>
        <p:spPr>
          <a:xfrm>
            <a:off x="2080250" y="3110725"/>
            <a:ext cx="79701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000" b="1">
                <a:latin typeface="Times New Roman" panose="02020603050405020304"/>
                <a:ea typeface="Times New Roman" panose="02020603050405020304"/>
                <a:cs typeface="Times New Roman" panose="02020603050405020304"/>
                <a:sym typeface="Times New Roman" panose="02020603050405020304"/>
              </a:rPr>
              <a:t>SCREEN SHOTS</a:t>
            </a:r>
            <a:endParaRPr sz="4000" b="1">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271" name="Shape 271"/>
        <p:cNvGrpSpPr/>
        <p:nvPr/>
      </p:nvGrpSpPr>
      <p:grpSpPr>
        <a:xfrm>
          <a:off x="0" y="0"/>
          <a:ext cx="0" cy="0"/>
          <a:chOff x="0" y="0"/>
          <a:chExt cx="0" cy="0"/>
        </a:xfrm>
      </p:grpSpPr>
      <p:pic>
        <p:nvPicPr>
          <p:cNvPr id="272" name="Google Shape;272;p37"/>
          <p:cNvPicPr preferRelativeResize="0"/>
          <p:nvPr/>
        </p:nvPicPr>
        <p:blipFill>
          <a:blip r:embed="rId1"/>
          <a:stretch>
            <a:fillRect/>
          </a:stretch>
        </p:blipFill>
        <p:spPr>
          <a:xfrm>
            <a:off x="545575" y="494275"/>
            <a:ext cx="11100851" cy="58694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277" name="Shape 277"/>
        <p:cNvGrpSpPr/>
        <p:nvPr/>
      </p:nvGrpSpPr>
      <p:grpSpPr>
        <a:xfrm>
          <a:off x="0" y="0"/>
          <a:ext cx="0" cy="0"/>
          <a:chOff x="0" y="0"/>
          <a:chExt cx="0" cy="0"/>
        </a:xfrm>
      </p:grpSpPr>
      <p:pic>
        <p:nvPicPr>
          <p:cNvPr id="278" name="Google Shape;278;p38"/>
          <p:cNvPicPr preferRelativeResize="0"/>
          <p:nvPr/>
        </p:nvPicPr>
        <p:blipFill>
          <a:blip r:embed="rId1"/>
          <a:stretch>
            <a:fillRect/>
          </a:stretch>
        </p:blipFill>
        <p:spPr>
          <a:xfrm>
            <a:off x="607538" y="628125"/>
            <a:ext cx="10976925" cy="56017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283" name="Shape 283"/>
        <p:cNvGrpSpPr/>
        <p:nvPr/>
      </p:nvGrpSpPr>
      <p:grpSpPr>
        <a:xfrm>
          <a:off x="0" y="0"/>
          <a:ext cx="0" cy="0"/>
          <a:chOff x="0" y="0"/>
          <a:chExt cx="0" cy="0"/>
        </a:xfrm>
      </p:grpSpPr>
      <p:pic>
        <p:nvPicPr>
          <p:cNvPr id="284" name="Google Shape;284;p39"/>
          <p:cNvPicPr preferRelativeResize="0"/>
          <p:nvPr/>
        </p:nvPicPr>
        <p:blipFill>
          <a:blip r:embed="rId1"/>
          <a:stretch>
            <a:fillRect/>
          </a:stretch>
        </p:blipFill>
        <p:spPr>
          <a:xfrm>
            <a:off x="618025" y="618775"/>
            <a:ext cx="10935725" cy="56223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93" name="Shape 93"/>
        <p:cNvGrpSpPr/>
        <p:nvPr/>
      </p:nvGrpSpPr>
      <p:grpSpPr>
        <a:xfrm>
          <a:off x="0" y="0"/>
          <a:ext cx="0" cy="0"/>
          <a:chOff x="0" y="0"/>
          <a:chExt cx="0" cy="0"/>
        </a:xfrm>
      </p:grpSpPr>
      <p:graphicFrame>
        <p:nvGraphicFramePr>
          <p:cNvPr id="94" name="Google Shape;94;p13"/>
          <p:cNvGraphicFramePr/>
          <p:nvPr/>
        </p:nvGraphicFramePr>
        <p:xfrm>
          <a:off x="646000" y="652200"/>
          <a:ext cx="10900000" cy="4975775"/>
        </p:xfrm>
        <a:graphic>
          <a:graphicData uri="http://schemas.openxmlformats.org/drawingml/2006/table">
            <a:tbl>
              <a:tblPr>
                <a:noFill/>
                <a:tableStyleId>{1D94A76C-566E-4A17-B745-5BE8A2265C20}</a:tableStyleId>
              </a:tblPr>
              <a:tblGrid>
                <a:gridCol w="2383050"/>
                <a:gridCol w="2057400"/>
                <a:gridCol w="2057400"/>
                <a:gridCol w="2057400"/>
                <a:gridCol w="2344750"/>
              </a:tblGrid>
              <a:tr h="486350">
                <a:tc>
                  <a:txBody>
                    <a:bodyPr/>
                    <a:lstStyle/>
                    <a:p>
                      <a:pPr marL="0" lvl="0" indent="0" algn="ctr" rtl="0">
                        <a:spcBef>
                          <a:spcPts val="0"/>
                        </a:spcBef>
                        <a:spcAft>
                          <a:spcPts val="0"/>
                        </a:spcAft>
                        <a:buNone/>
                      </a:pPr>
                      <a:r>
                        <a:rPr lang="en-US" b="1">
                          <a:latin typeface="Times New Roman" panose="02020603050405020304"/>
                          <a:ea typeface="Times New Roman" panose="02020603050405020304"/>
                          <a:cs typeface="Times New Roman" panose="02020603050405020304"/>
                          <a:sym typeface="Times New Roman" panose="02020603050405020304"/>
                        </a:rPr>
                        <a:t>Year of Publishing</a:t>
                      </a:r>
                      <a:endParaRPr b="1">
                        <a:latin typeface="Times New Roman" panose="02020603050405020304"/>
                        <a:ea typeface="Times New Roman" panose="02020603050405020304"/>
                        <a:cs typeface="Times New Roman" panose="02020603050405020304"/>
                        <a:sym typeface="Times New Roman" panose="02020603050405020304"/>
                      </a:endParaRPr>
                    </a:p>
                  </a:txBody>
                  <a:tcPr marL="91425" marR="91425" marT="91425" marB="91425"/>
                </a:tc>
                <a:tc>
                  <a:txBody>
                    <a:bodyPr/>
                    <a:lstStyle/>
                    <a:p>
                      <a:pPr marL="0" lvl="0" indent="0" algn="ctr" rtl="0">
                        <a:spcBef>
                          <a:spcPts val="0"/>
                        </a:spcBef>
                        <a:spcAft>
                          <a:spcPts val="0"/>
                        </a:spcAft>
                        <a:buNone/>
                      </a:pPr>
                      <a:r>
                        <a:rPr lang="en-US" b="1">
                          <a:latin typeface="Times New Roman" panose="02020603050405020304"/>
                          <a:ea typeface="Times New Roman" panose="02020603050405020304"/>
                          <a:cs typeface="Times New Roman" panose="02020603050405020304"/>
                          <a:sym typeface="Times New Roman" panose="02020603050405020304"/>
                        </a:rPr>
                        <a:t>Author name</a:t>
                      </a:r>
                      <a:endParaRPr b="1">
                        <a:latin typeface="Times New Roman" panose="02020603050405020304"/>
                        <a:ea typeface="Times New Roman" panose="02020603050405020304"/>
                        <a:cs typeface="Times New Roman" panose="02020603050405020304"/>
                        <a:sym typeface="Times New Roman" panose="02020603050405020304"/>
                      </a:endParaRPr>
                    </a:p>
                  </a:txBody>
                  <a:tcPr marL="91425" marR="91425" marT="91425" marB="91425"/>
                </a:tc>
                <a:tc>
                  <a:txBody>
                    <a:bodyPr/>
                    <a:lstStyle/>
                    <a:p>
                      <a:pPr marL="0" lvl="0" indent="0" algn="ctr" rtl="0">
                        <a:spcBef>
                          <a:spcPts val="0"/>
                        </a:spcBef>
                        <a:spcAft>
                          <a:spcPts val="0"/>
                        </a:spcAft>
                        <a:buNone/>
                      </a:pPr>
                      <a:r>
                        <a:rPr lang="en-US" b="1">
                          <a:latin typeface="Times New Roman" panose="02020603050405020304"/>
                          <a:ea typeface="Times New Roman" panose="02020603050405020304"/>
                          <a:cs typeface="Times New Roman" panose="02020603050405020304"/>
                          <a:sym typeface="Times New Roman" panose="02020603050405020304"/>
                        </a:rPr>
                        <a:t>Title of the paper</a:t>
                      </a:r>
                      <a:endParaRPr b="1">
                        <a:latin typeface="Times New Roman" panose="02020603050405020304"/>
                        <a:ea typeface="Times New Roman" panose="02020603050405020304"/>
                        <a:cs typeface="Times New Roman" panose="02020603050405020304"/>
                        <a:sym typeface="Times New Roman" panose="02020603050405020304"/>
                      </a:endParaRPr>
                    </a:p>
                  </a:txBody>
                  <a:tcPr marL="91425" marR="91425" marT="91425" marB="91425"/>
                </a:tc>
                <a:tc>
                  <a:txBody>
                    <a:bodyPr/>
                    <a:lstStyle/>
                    <a:p>
                      <a:pPr marL="0" lvl="0" indent="0" algn="ctr" rtl="0">
                        <a:spcBef>
                          <a:spcPts val="0"/>
                        </a:spcBef>
                        <a:spcAft>
                          <a:spcPts val="0"/>
                        </a:spcAft>
                        <a:buNone/>
                      </a:pPr>
                      <a:r>
                        <a:rPr lang="en-US" b="1">
                          <a:latin typeface="Times New Roman" panose="02020603050405020304"/>
                          <a:ea typeface="Times New Roman" panose="02020603050405020304"/>
                          <a:cs typeface="Times New Roman" panose="02020603050405020304"/>
                          <a:sym typeface="Times New Roman" panose="02020603050405020304"/>
                        </a:rPr>
                        <a:t>Merits</a:t>
                      </a:r>
                      <a:endParaRPr b="1">
                        <a:latin typeface="Times New Roman" panose="02020603050405020304"/>
                        <a:ea typeface="Times New Roman" panose="02020603050405020304"/>
                        <a:cs typeface="Times New Roman" panose="02020603050405020304"/>
                        <a:sym typeface="Times New Roman" panose="02020603050405020304"/>
                      </a:endParaRPr>
                    </a:p>
                  </a:txBody>
                  <a:tcPr marL="91425" marR="91425" marT="91425" marB="91425"/>
                </a:tc>
                <a:tc>
                  <a:txBody>
                    <a:bodyPr/>
                    <a:lstStyle/>
                    <a:p>
                      <a:pPr marL="0" lvl="0" indent="0" algn="ctr" rtl="0">
                        <a:spcBef>
                          <a:spcPts val="0"/>
                        </a:spcBef>
                        <a:spcAft>
                          <a:spcPts val="0"/>
                        </a:spcAft>
                        <a:buNone/>
                      </a:pPr>
                      <a:r>
                        <a:rPr lang="en-US" b="1">
                          <a:latin typeface="Times New Roman" panose="02020603050405020304"/>
                          <a:ea typeface="Times New Roman" panose="02020603050405020304"/>
                          <a:cs typeface="Times New Roman" panose="02020603050405020304"/>
                          <a:sym typeface="Times New Roman" panose="02020603050405020304"/>
                        </a:rPr>
                        <a:t>Demerits</a:t>
                      </a:r>
                      <a:endParaRPr b="1">
                        <a:latin typeface="Times New Roman" panose="02020603050405020304"/>
                        <a:ea typeface="Times New Roman" panose="02020603050405020304"/>
                        <a:cs typeface="Times New Roman" panose="02020603050405020304"/>
                        <a:sym typeface="Times New Roman" panose="02020603050405020304"/>
                      </a:endParaRPr>
                    </a:p>
                  </a:txBody>
                  <a:tcPr marL="91425" marR="91425" marT="91425" marB="91425"/>
                </a:tc>
              </a:tr>
              <a:tr h="2413675">
                <a:tc>
                  <a:txBody>
                    <a:bodyPr/>
                    <a:lstStyle/>
                    <a:p>
                      <a:pPr marL="0" lvl="0" indent="0" algn="l" rtl="0">
                        <a:spcBef>
                          <a:spcPts val="0"/>
                        </a:spcBef>
                        <a:spcAft>
                          <a:spcPts val="0"/>
                        </a:spcAft>
                        <a:buNone/>
                      </a:pPr>
                      <a:r>
                        <a:rPr lang="en-US"/>
                        <a:t>2020</a:t>
                      </a:r>
                      <a:endParaRPr lang="en-US"/>
                    </a:p>
                  </a:txBody>
                  <a:tcPr marL="91425" marR="91425" marT="91425" marB="91425"/>
                </a:tc>
                <a:tc>
                  <a:txBody>
                    <a:bodyPr/>
                    <a:lstStyle/>
                    <a:p>
                      <a:pPr marL="0" lvl="0" indent="0" algn="l" rtl="0">
                        <a:lnSpc>
                          <a:spcPct val="115000"/>
                        </a:lnSpc>
                        <a:spcBef>
                          <a:spcPts val="0"/>
                        </a:spcBef>
                        <a:spcAft>
                          <a:spcPts val="0"/>
                        </a:spcAft>
                        <a:buNone/>
                      </a:pPr>
                      <a:r>
                        <a:rPr lang="en-US" sz="1500">
                          <a:solidFill>
                            <a:schemeClr val="dk1"/>
                          </a:solidFill>
                          <a:latin typeface="Times New Roman" panose="02020603050405020304"/>
                          <a:ea typeface="Times New Roman" panose="02020603050405020304"/>
                          <a:cs typeface="Times New Roman" panose="02020603050405020304"/>
                          <a:sym typeface="Times New Roman" panose="02020603050405020304"/>
                        </a:rPr>
                        <a:t>Prabhojot Kaur Chahal, Shreelekha Pandey &amp; Shivani Goel</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r>
                        <a:rPr lang="en-US" sz="1500" u="sng">
                          <a:solidFill>
                            <a:schemeClr val="dk1"/>
                          </a:solidFill>
                          <a:latin typeface="Times New Roman" panose="02020603050405020304"/>
                          <a:ea typeface="Times New Roman" panose="02020603050405020304"/>
                          <a:cs typeface="Times New Roman" panose="02020603050405020304"/>
                          <a:sym typeface="Times New Roman" panose="02020603050405020304"/>
                        </a:rPr>
                        <a:t>Link:</a:t>
                      </a:r>
                      <a:endParaRPr sz="1500" u="sng">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r>
                        <a:rPr lang="en-US" sz="1500" u="sng">
                          <a:solidFill>
                            <a:schemeClr val="hlink"/>
                          </a:solidFill>
                          <a:latin typeface="Times New Roman" panose="02020603050405020304"/>
                          <a:ea typeface="Times New Roman" panose="02020603050405020304"/>
                          <a:cs typeface="Times New Roman" panose="02020603050405020304"/>
                          <a:sym typeface="Times New Roman" panose="02020603050405020304"/>
                          <a:hlinkClick r:id="rId1"/>
                        </a:rPr>
                        <a:t>https://link.springer.com/article/10.1007/s11042-020-08898-3</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p>
                  </a:txBody>
                  <a:tcPr marL="91425" marR="91425" marT="91425" marB="91425"/>
                </a:tc>
                <a:tc>
                  <a:txBody>
                    <a:bodyPr/>
                    <a:lstStyle/>
                    <a:p>
                      <a:pPr marL="0" lvl="0" indent="0" algn="l" rtl="0">
                        <a:lnSpc>
                          <a:spcPct val="115000"/>
                        </a:lnSpc>
                        <a:spcBef>
                          <a:spcPts val="0"/>
                        </a:spcBef>
                        <a:spcAft>
                          <a:spcPts val="0"/>
                        </a:spcAft>
                        <a:buNone/>
                      </a:pPr>
                      <a:r>
                        <a:rPr lang="en-US" sz="1500">
                          <a:solidFill>
                            <a:schemeClr val="dk1"/>
                          </a:solidFill>
                          <a:latin typeface="Times New Roman" panose="02020603050405020304"/>
                          <a:ea typeface="Times New Roman" panose="02020603050405020304"/>
                          <a:cs typeface="Times New Roman" panose="02020603050405020304"/>
                          <a:sym typeface="Times New Roman" panose="02020603050405020304"/>
                        </a:rPr>
                        <a:t>A Survey on brain tumor detection techniques for MR images</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1800" b="1">
                        <a:solidFill>
                          <a:schemeClr val="dk1"/>
                        </a:solidFill>
                      </a:endParaRPr>
                    </a:p>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r>
                        <a:rPr lang="en-US" sz="1450">
                          <a:solidFill>
                            <a:schemeClr val="dk1"/>
                          </a:solidFill>
                          <a:latin typeface="Times New Roman" panose="02020603050405020304"/>
                          <a:ea typeface="Times New Roman" panose="02020603050405020304"/>
                          <a:cs typeface="Times New Roman" panose="02020603050405020304"/>
                          <a:sym typeface="Times New Roman" panose="02020603050405020304"/>
                        </a:rPr>
                        <a:t>The survey presented here aims to help the researchers to derive the essential characteristics of brain tumor types and identifies various segmentation/classification technique..</a:t>
                      </a:r>
                      <a:endParaRPr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1800" b="1">
                        <a:solidFill>
                          <a:schemeClr val="dk1"/>
                        </a:solidFill>
                      </a:endParaRPr>
                    </a:p>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r>
                        <a:rPr lang="en-US" sz="1500">
                          <a:solidFill>
                            <a:schemeClr val="dk1"/>
                          </a:solidFill>
                          <a:latin typeface="Times New Roman" panose="02020603050405020304"/>
                          <a:ea typeface="Times New Roman" panose="02020603050405020304"/>
                          <a:cs typeface="Times New Roman" panose="02020603050405020304"/>
                          <a:sym typeface="Times New Roman" panose="02020603050405020304"/>
                        </a:rPr>
                        <a:t>MR Images are reviewed with difficulties encountered in each to detect various brain tumor types</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1800" b="1">
                        <a:solidFill>
                          <a:schemeClr val="dk1"/>
                        </a:solidFill>
                      </a:endParaRPr>
                    </a:p>
                    <a:p>
                      <a:pPr marL="0" lvl="0" indent="0" algn="l" rtl="0">
                        <a:spcBef>
                          <a:spcPts val="0"/>
                        </a:spcBef>
                        <a:spcAft>
                          <a:spcPts val="0"/>
                        </a:spcAft>
                        <a:buNone/>
                      </a:pPr>
                    </a:p>
                  </a:txBody>
                  <a:tcPr marL="91425" marR="91425" marT="91425" marB="91425"/>
                </a:tc>
              </a:tr>
              <a:tr h="2075750">
                <a:tc>
                  <a:txBody>
                    <a:bodyPr/>
                    <a:lstStyle/>
                    <a:p>
                      <a:pPr marL="0" lvl="0" indent="0" algn="l" rtl="0">
                        <a:spcBef>
                          <a:spcPts val="0"/>
                        </a:spcBef>
                        <a:spcAft>
                          <a:spcPts val="0"/>
                        </a:spcAft>
                        <a:buNone/>
                      </a:pPr>
                      <a:r>
                        <a:rPr lang="en-US"/>
                        <a:t>2020</a:t>
                      </a:r>
                      <a:endParaRPr lang="en-US"/>
                    </a:p>
                  </a:txBody>
                  <a:tcPr marL="91425" marR="91425" marT="91425" marB="91425"/>
                </a:tc>
                <a:tc>
                  <a:txBody>
                    <a:bodyPr/>
                    <a:lstStyle/>
                    <a:p>
                      <a:pPr marL="0" lvl="0" indent="0" algn="l" rtl="0">
                        <a:lnSpc>
                          <a:spcPct val="115000"/>
                        </a:lnSpc>
                        <a:spcBef>
                          <a:spcPts val="0"/>
                        </a:spcBef>
                        <a:spcAft>
                          <a:spcPts val="0"/>
                        </a:spcAft>
                        <a:buNone/>
                      </a:pPr>
                      <a:r>
                        <a:rPr lang="en-US" sz="1350">
                          <a:solidFill>
                            <a:schemeClr val="dk1"/>
                          </a:solidFill>
                          <a:latin typeface="Times New Roman" panose="02020603050405020304"/>
                          <a:ea typeface="Times New Roman" panose="02020603050405020304"/>
                          <a:cs typeface="Times New Roman" panose="02020603050405020304"/>
                          <a:sym typeface="Times New Roman" panose="02020603050405020304"/>
                        </a:rPr>
                        <a:t>R.Tamilselvi, A.Nagaraj, M.Parisa Beham, M.Bharkavi Sandhiya</a:t>
                      </a:r>
                      <a:endParaRPr sz="135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sz="135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r>
                        <a:rPr lang="en-US" sz="1350" u="sng">
                          <a:solidFill>
                            <a:schemeClr val="dk1"/>
                          </a:solidFill>
                          <a:latin typeface="Times New Roman" panose="02020603050405020304"/>
                          <a:ea typeface="Times New Roman" panose="02020603050405020304"/>
                          <a:cs typeface="Times New Roman" panose="02020603050405020304"/>
                          <a:sym typeface="Times New Roman" panose="02020603050405020304"/>
                        </a:rPr>
                        <a:t>Link</a:t>
                      </a:r>
                      <a:r>
                        <a:rPr lang="en-US" sz="135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endParaRPr sz="135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r>
                        <a:rPr lang="en-US" sz="1350" u="sng">
                          <a:solidFill>
                            <a:schemeClr val="hlink"/>
                          </a:solidFill>
                          <a:latin typeface="Times New Roman" panose="02020603050405020304"/>
                          <a:ea typeface="Times New Roman" panose="02020603050405020304"/>
                          <a:cs typeface="Times New Roman" panose="02020603050405020304"/>
                          <a:sym typeface="Times New Roman" panose="02020603050405020304"/>
                          <a:hlinkClick r:id="rId2"/>
                        </a:rPr>
                        <a:t>https://ieeexplore.ieee.org/document/9167530/authors#authors</a:t>
                      </a:r>
                      <a:endParaRPr sz="135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15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p>
                  </a:txBody>
                  <a:tcPr marL="91425" marR="91425" marT="91425" marB="91425"/>
                </a:tc>
                <a:tc>
                  <a:txBody>
                    <a:bodyPr/>
                    <a:lstStyle/>
                    <a:p>
                      <a:pPr marL="0" lvl="0" indent="0" algn="l" rtl="0">
                        <a:lnSpc>
                          <a:spcPct val="115000"/>
                        </a:lnSpc>
                        <a:spcBef>
                          <a:spcPts val="0"/>
                        </a:spcBef>
                        <a:spcAft>
                          <a:spcPts val="0"/>
                        </a:spcAft>
                        <a:buNone/>
                      </a:pPr>
                      <a:r>
                        <a:rPr lang="en-US" sz="1500">
                          <a:solidFill>
                            <a:schemeClr val="dk1"/>
                          </a:solidFill>
                          <a:latin typeface="Times New Roman" panose="02020603050405020304"/>
                          <a:ea typeface="Times New Roman" panose="02020603050405020304"/>
                          <a:cs typeface="Times New Roman" panose="02020603050405020304"/>
                          <a:sym typeface="Times New Roman" panose="02020603050405020304"/>
                        </a:rPr>
                        <a:t>BRAMSIT: A Database Brain tumor diagnosis and detection</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b="1">
                        <a:solidFill>
                          <a:schemeClr val="dk1"/>
                        </a:solidFill>
                      </a:endParaRPr>
                    </a:p>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r>
                        <a:rPr lang="en-US" sz="1450">
                          <a:solidFill>
                            <a:schemeClr val="dk1"/>
                          </a:solidFill>
                          <a:latin typeface="Times New Roman" panose="02020603050405020304"/>
                          <a:ea typeface="Times New Roman" panose="02020603050405020304"/>
                          <a:cs typeface="Times New Roman" panose="02020603050405020304"/>
                          <a:sym typeface="Times New Roman" panose="02020603050405020304"/>
                        </a:rPr>
                        <a:t>The proposed MRI database, named as MRISIT, represents an initial attempt to provide a set of MRI scan images consisting of normal, abnormal along with its ground truth images of different axial position</a:t>
                      </a:r>
                      <a:endParaRPr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1600" b="1">
                        <a:solidFill>
                          <a:schemeClr val="dk1"/>
                        </a:solidFill>
                      </a:endParaRPr>
                    </a:p>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r>
                        <a:rPr lang="en-US" sz="1200">
                          <a:solidFill>
                            <a:schemeClr val="dk1"/>
                          </a:solidFill>
                          <a:latin typeface="Times New Roman" panose="02020603050405020304"/>
                          <a:ea typeface="Times New Roman" panose="02020603050405020304"/>
                          <a:cs typeface="Times New Roman" panose="02020603050405020304"/>
                          <a:sym typeface="Times New Roman" panose="02020603050405020304"/>
                        </a:rPr>
                        <a:t>Wrong detection of tumor could be explored by small experiments,for example each method have some kind of threshold value if the right threshold is not selected then probably the detection result would be wrong.</a:t>
                      </a:r>
                      <a:endParaRPr sz="12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1500" b="1">
                        <a:solidFill>
                          <a:schemeClr val="dk1"/>
                        </a:solidFill>
                      </a:endParaRPr>
                    </a:p>
                    <a:p>
                      <a:pPr marL="0" lvl="0" indent="0" algn="l" rtl="0">
                        <a:spcBef>
                          <a:spcPts val="0"/>
                        </a:spcBef>
                        <a:spcAft>
                          <a:spcPts val="0"/>
                        </a:spcAft>
                        <a:buNone/>
                      </a:pPr>
                      <a:endParaRPr>
                        <a:solidFill>
                          <a:schemeClr val="dk1"/>
                        </a:solidFill>
                      </a:endParaRPr>
                    </a:p>
                  </a:txBody>
                  <a:tcPr marL="91425" marR="91425" marT="91425" marB="91425"/>
                </a:tc>
              </a:tr>
            </a:tbl>
          </a:graphicData>
        </a:graphic>
      </p:graphicFrame>
      <p:sp>
        <p:nvSpPr>
          <p:cNvPr id="95" name="Google Shape;95;p13"/>
          <p:cNvSpPr txBox="1"/>
          <p:nvPr/>
        </p:nvSpPr>
        <p:spPr>
          <a:xfrm>
            <a:off x="744250" y="-102000"/>
            <a:ext cx="9777300" cy="754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700" b="1">
                <a:latin typeface="Times New Roman" panose="02020603050405020304"/>
                <a:ea typeface="Times New Roman" panose="02020603050405020304"/>
                <a:cs typeface="Times New Roman" panose="02020603050405020304"/>
                <a:sym typeface="Times New Roman" panose="02020603050405020304"/>
              </a:rPr>
              <a:t>            </a:t>
            </a:r>
            <a:r>
              <a:rPr lang="en-US" sz="2800" b="1">
                <a:latin typeface="Times New Roman" panose="02020603050405020304"/>
                <a:ea typeface="Times New Roman" panose="02020603050405020304"/>
                <a:cs typeface="Times New Roman" panose="02020603050405020304"/>
                <a:sym typeface="Times New Roman" panose="02020603050405020304"/>
              </a:rPr>
              <a:t>LITERATURE SURVEY</a:t>
            </a:r>
            <a:endParaRPr sz="2800" b="1">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289" name="Shape 289"/>
        <p:cNvGrpSpPr/>
        <p:nvPr/>
      </p:nvGrpSpPr>
      <p:grpSpPr>
        <a:xfrm>
          <a:off x="0" y="0"/>
          <a:ext cx="0" cy="0"/>
          <a:chOff x="0" y="0"/>
          <a:chExt cx="0" cy="0"/>
        </a:xfrm>
      </p:grpSpPr>
      <p:pic>
        <p:nvPicPr>
          <p:cNvPr id="290" name="Google Shape;290;p40"/>
          <p:cNvPicPr preferRelativeResize="0"/>
          <p:nvPr/>
        </p:nvPicPr>
        <p:blipFill>
          <a:blip r:embed="rId1"/>
          <a:stretch>
            <a:fillRect/>
          </a:stretch>
        </p:blipFill>
        <p:spPr>
          <a:xfrm>
            <a:off x="618025" y="577575"/>
            <a:ext cx="10922000" cy="56841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295" name="Shape 295"/>
        <p:cNvGrpSpPr/>
        <p:nvPr/>
      </p:nvGrpSpPr>
      <p:grpSpPr>
        <a:xfrm>
          <a:off x="0" y="0"/>
          <a:ext cx="0" cy="0"/>
          <a:chOff x="0" y="0"/>
          <a:chExt cx="0" cy="0"/>
        </a:xfrm>
      </p:grpSpPr>
      <p:pic>
        <p:nvPicPr>
          <p:cNvPr id="296" name="Google Shape;296;p41"/>
          <p:cNvPicPr preferRelativeResize="0"/>
          <p:nvPr/>
        </p:nvPicPr>
        <p:blipFill>
          <a:blip r:embed="rId1"/>
          <a:stretch>
            <a:fillRect/>
          </a:stretch>
        </p:blipFill>
        <p:spPr>
          <a:xfrm>
            <a:off x="631750" y="618775"/>
            <a:ext cx="10922000" cy="56429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301" name="Shape 301"/>
        <p:cNvGrpSpPr/>
        <p:nvPr/>
      </p:nvGrpSpPr>
      <p:grpSpPr>
        <a:xfrm>
          <a:off x="0" y="0"/>
          <a:ext cx="0" cy="0"/>
          <a:chOff x="0" y="0"/>
          <a:chExt cx="0" cy="0"/>
        </a:xfrm>
      </p:grpSpPr>
      <p:pic>
        <p:nvPicPr>
          <p:cNvPr id="302" name="Google Shape;302;p42"/>
          <p:cNvPicPr preferRelativeResize="0"/>
          <p:nvPr/>
        </p:nvPicPr>
        <p:blipFill>
          <a:blip r:embed="rId1"/>
          <a:stretch>
            <a:fillRect/>
          </a:stretch>
        </p:blipFill>
        <p:spPr>
          <a:xfrm>
            <a:off x="776605" y="730885"/>
            <a:ext cx="10373995" cy="534924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307" name="Shape 307"/>
        <p:cNvGrpSpPr/>
        <p:nvPr/>
      </p:nvGrpSpPr>
      <p:grpSpPr>
        <a:xfrm>
          <a:off x="0" y="0"/>
          <a:ext cx="0" cy="0"/>
          <a:chOff x="0" y="0"/>
          <a:chExt cx="0" cy="0"/>
        </a:xfrm>
      </p:grpSpPr>
      <p:sp>
        <p:nvSpPr>
          <p:cNvPr id="308" name="Google Shape;308;p43"/>
          <p:cNvSpPr txBox="1"/>
          <p:nvPr>
            <p:ph type="title"/>
          </p:nvPr>
        </p:nvSpPr>
        <p:spPr>
          <a:xfrm>
            <a:off x="1135500" y="727100"/>
            <a:ext cx="9921000" cy="7716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a:latin typeface="Times New Roman" panose="02020603050405020304"/>
                <a:ea typeface="Times New Roman" panose="02020603050405020304"/>
                <a:cs typeface="Times New Roman" panose="02020603050405020304"/>
                <a:sym typeface="Times New Roman" panose="02020603050405020304"/>
              </a:rPr>
              <a:t>CONCLUSION</a:t>
            </a:r>
            <a:endParaRPr b="1">
              <a:latin typeface="Times New Roman" panose="02020603050405020304"/>
              <a:ea typeface="Times New Roman" panose="02020603050405020304"/>
              <a:cs typeface="Times New Roman" panose="02020603050405020304"/>
              <a:sym typeface="Times New Roman" panose="02020603050405020304"/>
            </a:endParaRPr>
          </a:p>
        </p:txBody>
      </p:sp>
      <p:sp>
        <p:nvSpPr>
          <p:cNvPr id="309" name="Google Shape;309;p43"/>
          <p:cNvSpPr txBox="1"/>
          <p:nvPr/>
        </p:nvSpPr>
        <p:spPr>
          <a:xfrm>
            <a:off x="916350" y="1333950"/>
            <a:ext cx="10359300" cy="4463700"/>
          </a:xfrm>
          <a:prstGeom prst="rect">
            <a:avLst/>
          </a:prstGeom>
          <a:noFill/>
          <a:ln>
            <a:noFill/>
          </a:ln>
        </p:spPr>
        <p:txBody>
          <a:bodyPr spcFirstLastPara="1" wrap="square" lIns="91425" tIns="91425" rIns="91425" bIns="91425" anchor="t" anchorCtr="0">
            <a:spAutoFit/>
          </a:bodyPr>
          <a:lstStyle/>
          <a:p>
            <a:pPr marL="457200" lvl="0" indent="-355600" algn="just" rtl="0">
              <a:lnSpc>
                <a:spcPct val="100000"/>
              </a:lnSpc>
              <a:spcBef>
                <a:spcPts val="0"/>
              </a:spcBef>
              <a:spcAft>
                <a:spcPts val="0"/>
              </a:spcAft>
              <a:buClr>
                <a:schemeClr val="dk1"/>
              </a:buClr>
              <a:buSzPts val="2000"/>
              <a:buFont typeface="Times New Roman" panose="02020603050405020304"/>
              <a:buChar char="●"/>
            </a:pPr>
            <a:r>
              <a:rPr lang="en-US" sz="2000">
                <a:solidFill>
                  <a:schemeClr val="dk1"/>
                </a:solidFill>
                <a:latin typeface="Times New Roman" panose="02020603050405020304"/>
                <a:ea typeface="Times New Roman" panose="02020603050405020304"/>
                <a:cs typeface="Times New Roman" panose="02020603050405020304"/>
                <a:sym typeface="Times New Roman" panose="02020603050405020304"/>
              </a:rPr>
              <a:t>In this project, we have proposed a recommender system </a:t>
            </a:r>
            <a:r>
              <a:rPr lang="en-US" sz="2000">
                <a:solidFill>
                  <a:schemeClr val="dk1"/>
                </a:solidFill>
                <a:latin typeface="Times New Roman" panose="02020603050405020304"/>
                <a:ea typeface="Times New Roman" panose="02020603050405020304"/>
                <a:cs typeface="Times New Roman" panose="02020603050405020304"/>
                <a:sym typeface="Times New Roman" panose="02020603050405020304"/>
              </a:rPr>
              <a:t>which</a:t>
            </a:r>
            <a:r>
              <a:rPr lang="en-US" sz="2000">
                <a:solidFill>
                  <a:schemeClr val="dk1"/>
                </a:solidFill>
                <a:latin typeface="Times New Roman" panose="02020603050405020304"/>
                <a:ea typeface="Times New Roman" panose="02020603050405020304"/>
                <a:cs typeface="Times New Roman" panose="02020603050405020304"/>
                <a:sym typeface="Times New Roman" panose="02020603050405020304"/>
              </a:rPr>
              <a:t> helps physicians to detect the presence and location of tumour.. </a:t>
            </a:r>
            <a:endParaRPr sz="2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just" rtl="0">
              <a:lnSpc>
                <a:spcPct val="100000"/>
              </a:lnSpc>
              <a:spcBef>
                <a:spcPts val="0"/>
              </a:spcBef>
              <a:spcAft>
                <a:spcPts val="0"/>
              </a:spcAft>
              <a:buClr>
                <a:schemeClr val="dk1"/>
              </a:buClr>
              <a:buSzPts val="2000"/>
              <a:buFont typeface="Times New Roman" panose="02020603050405020304"/>
              <a:buChar char="●"/>
            </a:pPr>
            <a:r>
              <a:rPr lang="en-US" sz="2000">
                <a:solidFill>
                  <a:schemeClr val="dk1"/>
                </a:solidFill>
                <a:latin typeface="Times New Roman" panose="02020603050405020304"/>
                <a:ea typeface="Times New Roman" panose="02020603050405020304"/>
                <a:cs typeface="Times New Roman" panose="02020603050405020304"/>
                <a:sym typeface="Times New Roman" panose="02020603050405020304"/>
              </a:rPr>
              <a:t>In this recommender system, a deep learning algorithm have been used called CNN which is the best algorithm for image recognition,since this system takes input in image format i.e jpeg or jpg . </a:t>
            </a:r>
            <a:endParaRPr sz="2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just" rtl="0">
              <a:lnSpc>
                <a:spcPct val="100000"/>
              </a:lnSpc>
              <a:spcBef>
                <a:spcPts val="0"/>
              </a:spcBef>
              <a:spcAft>
                <a:spcPts val="0"/>
              </a:spcAft>
              <a:buClr>
                <a:schemeClr val="dk1"/>
              </a:buClr>
              <a:buSzPts val="2000"/>
              <a:buFont typeface="Times New Roman" panose="02020603050405020304"/>
              <a:buChar char="●"/>
            </a:pPr>
            <a:r>
              <a:rPr lang="en-US" sz="2000">
                <a:solidFill>
                  <a:schemeClr val="dk1"/>
                </a:solidFill>
                <a:latin typeface="Times New Roman" panose="02020603050405020304"/>
                <a:ea typeface="Times New Roman" panose="02020603050405020304"/>
                <a:cs typeface="Times New Roman" panose="02020603050405020304"/>
                <a:sym typeface="Times New Roman" panose="02020603050405020304"/>
              </a:rPr>
              <a:t>Initially,image processing techniques are done by taking  input MR image for enhancement of image quality and to detect and classify MR image into benign and malignant using a proposed CNN algorithm for accurate detection of brain tumor and giving treatment suggestions based on needs. </a:t>
            </a:r>
            <a:endParaRPr sz="2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just" rtl="0">
              <a:lnSpc>
                <a:spcPct val="100000"/>
              </a:lnSpc>
              <a:spcBef>
                <a:spcPts val="0"/>
              </a:spcBef>
              <a:spcAft>
                <a:spcPts val="0"/>
              </a:spcAft>
              <a:buClr>
                <a:schemeClr val="dk1"/>
              </a:buClr>
              <a:buSzPts val="2000"/>
              <a:buFont typeface="Times New Roman" panose="02020603050405020304"/>
              <a:buChar char="●"/>
            </a:pPr>
            <a:r>
              <a:rPr lang="en-US" sz="2000">
                <a:solidFill>
                  <a:schemeClr val="dk1"/>
                </a:solidFill>
                <a:latin typeface="Times New Roman" panose="02020603050405020304"/>
                <a:ea typeface="Times New Roman" panose="02020603050405020304"/>
                <a:cs typeface="Times New Roman" panose="02020603050405020304"/>
                <a:sym typeface="Times New Roman" panose="02020603050405020304"/>
              </a:rPr>
              <a:t>By using this methodology, we improve the efficiency of detection and classification of brain tumors via MR Images. </a:t>
            </a:r>
            <a:endParaRPr sz="2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just" rtl="0">
              <a:lnSpc>
                <a:spcPct val="100000"/>
              </a:lnSpc>
              <a:spcBef>
                <a:spcPts val="0"/>
              </a:spcBef>
              <a:spcAft>
                <a:spcPts val="0"/>
              </a:spcAft>
              <a:buClr>
                <a:schemeClr val="dk1"/>
              </a:buClr>
              <a:buSzPts val="2000"/>
              <a:buFont typeface="Times New Roman" panose="02020603050405020304"/>
              <a:buChar char="●"/>
            </a:pPr>
            <a:r>
              <a:rPr lang="en-US" sz="2000">
                <a:solidFill>
                  <a:schemeClr val="dk1"/>
                </a:solidFill>
                <a:latin typeface="Times New Roman" panose="02020603050405020304"/>
                <a:ea typeface="Times New Roman" panose="02020603050405020304"/>
                <a:cs typeface="Times New Roman" panose="02020603050405020304"/>
                <a:sym typeface="Times New Roman" panose="02020603050405020304"/>
              </a:rPr>
              <a:t>For physicians, it works like an add on, which reduces their work and time.</a:t>
            </a:r>
            <a:endParaRPr sz="2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00000"/>
              </a:lnSpc>
              <a:spcBef>
                <a:spcPts val="0"/>
              </a:spcBef>
              <a:spcAft>
                <a:spcPts val="0"/>
              </a:spcAft>
              <a:buNone/>
            </a:pPr>
            <a:endParaRPr sz="2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00000"/>
              </a:lnSpc>
              <a:spcBef>
                <a:spcPts val="0"/>
              </a:spcBef>
              <a:spcAft>
                <a:spcPts val="0"/>
              </a:spcAft>
              <a:buNone/>
            </a:pPr>
            <a:endParaRPr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314" name="Shape 314"/>
        <p:cNvGrpSpPr/>
        <p:nvPr/>
      </p:nvGrpSpPr>
      <p:grpSpPr>
        <a:xfrm>
          <a:off x="0" y="0"/>
          <a:ext cx="0" cy="0"/>
          <a:chOff x="0" y="0"/>
          <a:chExt cx="0" cy="0"/>
        </a:xfrm>
      </p:grpSpPr>
      <p:sp>
        <p:nvSpPr>
          <p:cNvPr id="315" name="Google Shape;315;p44"/>
          <p:cNvSpPr txBox="1"/>
          <p:nvPr/>
        </p:nvSpPr>
        <p:spPr>
          <a:xfrm>
            <a:off x="947525" y="701125"/>
            <a:ext cx="105444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800" b="1">
                <a:latin typeface="Times New Roman" panose="02020603050405020304"/>
                <a:ea typeface="Times New Roman" panose="02020603050405020304"/>
                <a:cs typeface="Times New Roman" panose="02020603050405020304"/>
                <a:sym typeface="Times New Roman" panose="02020603050405020304"/>
              </a:rPr>
              <a:t>REFERENCES</a:t>
            </a:r>
            <a:endParaRPr sz="2800" b="1">
              <a:latin typeface="Times New Roman" panose="02020603050405020304"/>
              <a:ea typeface="Times New Roman" panose="02020603050405020304"/>
              <a:cs typeface="Times New Roman" panose="02020603050405020304"/>
              <a:sym typeface="Times New Roman" panose="02020603050405020304"/>
            </a:endParaRPr>
          </a:p>
        </p:txBody>
      </p:sp>
      <p:sp>
        <p:nvSpPr>
          <p:cNvPr id="316" name="Google Shape;316;p44"/>
          <p:cNvSpPr txBox="1"/>
          <p:nvPr/>
        </p:nvSpPr>
        <p:spPr>
          <a:xfrm>
            <a:off x="1091675" y="1193150"/>
            <a:ext cx="10256100" cy="5479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b="1">
                <a:latin typeface="Times New Roman" panose="02020603050405020304"/>
                <a:ea typeface="Times New Roman" panose="02020603050405020304"/>
                <a:cs typeface="Times New Roman" panose="02020603050405020304"/>
                <a:sym typeface="Times New Roman" panose="02020603050405020304"/>
              </a:rPr>
              <a:t>[1] </a:t>
            </a:r>
            <a:r>
              <a:rPr lang="en-US" sz="1500">
                <a:latin typeface="Times New Roman" panose="02020603050405020304"/>
                <a:ea typeface="Times New Roman" panose="02020603050405020304"/>
                <a:cs typeface="Times New Roman" panose="02020603050405020304"/>
                <a:sym typeface="Times New Roman" panose="02020603050405020304"/>
              </a:rPr>
              <a:t>  C. F. Pasluosta, H. Gassner, J. Winkler, J. Klucken, and B. M. Eskofier, ‘‘An emerging era in the management of Parkinson’s disease: Wearable technologies and the Internet of Things,’’ IEEE J. Biomed. Health Informat., vol. 19, no. 6, pp. 1873– 1881, Nov. 2015, doi: 10.1109/ JBHI.2015.2461555.</a:t>
            </a:r>
            <a:endParaRPr sz="15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15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US" sz="1500" b="1">
                <a:latin typeface="Times New Roman" panose="02020603050405020304"/>
                <a:ea typeface="Times New Roman" panose="02020603050405020304"/>
                <a:cs typeface="Times New Roman" panose="02020603050405020304"/>
                <a:sym typeface="Times New Roman" panose="02020603050405020304"/>
              </a:rPr>
              <a:t>[2]</a:t>
            </a:r>
            <a:r>
              <a:rPr lang="en-US" sz="1500">
                <a:latin typeface="Times New Roman" panose="02020603050405020304"/>
                <a:ea typeface="Times New Roman" panose="02020603050405020304"/>
                <a:cs typeface="Times New Roman" panose="02020603050405020304"/>
                <a:sym typeface="Times New Roman" panose="02020603050405020304"/>
              </a:rPr>
              <a:t>   De Luca et al., “Now you see me, now you don’t: Protecting smartphone authentication from shoulder surfers,” in Proc. SIGCHI Conf. Human Factors Comput. Syst., Toronto, ON, Canada, May 2014,pp. 2937–2946.</a:t>
            </a:r>
            <a:endParaRPr sz="15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15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US" sz="1500" b="1">
                <a:latin typeface="Times New Roman" panose="02020603050405020304"/>
                <a:ea typeface="Times New Roman" panose="02020603050405020304"/>
                <a:cs typeface="Times New Roman" panose="02020603050405020304"/>
                <a:sym typeface="Times New Roman" panose="02020603050405020304"/>
              </a:rPr>
              <a:t>[3] </a:t>
            </a:r>
            <a:r>
              <a:rPr lang="en-US" sz="1500">
                <a:latin typeface="Times New Roman" panose="02020603050405020304"/>
                <a:ea typeface="Times New Roman" panose="02020603050405020304"/>
                <a:cs typeface="Times New Roman" panose="02020603050405020304"/>
                <a:sym typeface="Times New Roman" panose="02020603050405020304"/>
              </a:rPr>
              <a:t>  J. Aviv, K. Gibson, E. Mossop, M. Blaze, and J. M. Smith, “Smudge attacks on smartphone touch screens,” in Proc. 4th USENIX Conf.Offensive Technol., Berkeley, CA, USA, 2010, pp. 1–7.</a:t>
            </a:r>
            <a:endParaRPr sz="15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15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US" sz="1500" b="1">
                <a:latin typeface="Times New Roman" panose="02020603050405020304"/>
                <a:ea typeface="Times New Roman" panose="02020603050405020304"/>
                <a:cs typeface="Times New Roman" panose="02020603050405020304"/>
                <a:sym typeface="Times New Roman" panose="02020603050405020304"/>
              </a:rPr>
              <a:t>[4]</a:t>
            </a:r>
            <a:r>
              <a:rPr lang="en-US" sz="1500">
                <a:latin typeface="Times New Roman" panose="02020603050405020304"/>
                <a:ea typeface="Times New Roman" panose="02020603050405020304"/>
                <a:cs typeface="Times New Roman" panose="02020603050405020304"/>
                <a:sym typeface="Times New Roman" panose="02020603050405020304"/>
              </a:rPr>
              <a:t>   S. Cha, S. Kwag, H. Kim, and J. H. Huh, “Boosting the guessing attack performance on Android lock patterns with smudge attacks,” in Proc. ACM Asia Conf. Comput. Commun. Secur., Abu Dhabi, United Arab Emirates, Apr. 2017, pp. 313–326.</a:t>
            </a:r>
            <a:endParaRPr sz="15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15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US" sz="1500" b="1">
                <a:latin typeface="Times New Roman" panose="02020603050405020304"/>
                <a:ea typeface="Times New Roman" panose="02020603050405020304"/>
                <a:cs typeface="Times New Roman" panose="02020603050405020304"/>
                <a:sym typeface="Times New Roman" panose="02020603050405020304"/>
              </a:rPr>
              <a:t>[5]</a:t>
            </a:r>
            <a:r>
              <a:rPr lang="en-US" sz="1500">
                <a:latin typeface="Times New Roman" panose="02020603050405020304"/>
                <a:ea typeface="Times New Roman" panose="02020603050405020304"/>
                <a:cs typeface="Times New Roman" panose="02020603050405020304"/>
                <a:sym typeface="Times New Roman" panose="02020603050405020304"/>
              </a:rPr>
              <a:t>   Maiti, M. Jadliwala, J. He, and I. Bilogrevic, “(Smart)watch your taps: Side-channel keystroke inference attacks using smartwatches,” in Proc. ACM Int. Symp. Wearable Comput., Osaka, Japan, Sep. 2015,pp. 27–30. </a:t>
            </a:r>
            <a:endParaRPr sz="15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15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US" sz="1500" b="1">
                <a:latin typeface="Times New Roman" panose="02020603050405020304"/>
                <a:ea typeface="Times New Roman" panose="02020603050405020304"/>
                <a:cs typeface="Times New Roman" panose="02020603050405020304"/>
                <a:sym typeface="Times New Roman" panose="02020603050405020304"/>
              </a:rPr>
              <a:t>[6]</a:t>
            </a:r>
            <a:r>
              <a:rPr lang="en-US" sz="1500">
                <a:latin typeface="Times New Roman" panose="02020603050405020304"/>
                <a:ea typeface="Times New Roman" panose="02020603050405020304"/>
                <a:cs typeface="Times New Roman" panose="02020603050405020304"/>
                <a:sym typeface="Times New Roman" panose="02020603050405020304"/>
              </a:rPr>
              <a:t>  L. JabaSheela and Dr.V. Shanthi “Image Mining Techniques For Classification And Segmentation Of Brain MRI Data,” Journal of Theoretical and Applied Information Technology,vol.3,Issue.4, Dec. 2007.</a:t>
            </a:r>
            <a:endParaRPr sz="15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15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US" sz="1500" b="1">
                <a:latin typeface="Times New Roman" panose="02020603050405020304"/>
                <a:ea typeface="Times New Roman" panose="02020603050405020304"/>
                <a:cs typeface="Times New Roman" panose="02020603050405020304"/>
                <a:sym typeface="Times New Roman" panose="02020603050405020304"/>
              </a:rPr>
              <a:t>[7] </a:t>
            </a:r>
            <a:r>
              <a:rPr lang="en-US" sz="1500">
                <a:latin typeface="Times New Roman" panose="02020603050405020304"/>
                <a:ea typeface="Times New Roman" panose="02020603050405020304"/>
                <a:cs typeface="Times New Roman" panose="02020603050405020304"/>
                <a:sym typeface="Times New Roman" panose="02020603050405020304"/>
              </a:rPr>
              <a:t> P. Vijayalakshmi, K. Selvamani and M. Geetha “Segmentation Of Brain MRI Using K-Means Clustering Algorithm,” International Journal of Engineering Trends and Technology, vol.3, pp. 113- 115, 2011.</a:t>
            </a:r>
            <a:endParaRPr sz="15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15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321" name="Shape 321"/>
        <p:cNvGrpSpPr/>
        <p:nvPr/>
      </p:nvGrpSpPr>
      <p:grpSpPr>
        <a:xfrm>
          <a:off x="0" y="0"/>
          <a:ext cx="0" cy="0"/>
          <a:chOff x="0" y="0"/>
          <a:chExt cx="0" cy="0"/>
        </a:xfrm>
      </p:grpSpPr>
      <p:sp>
        <p:nvSpPr>
          <p:cNvPr id="322" name="Google Shape;322;p45"/>
          <p:cNvSpPr txBox="1"/>
          <p:nvPr>
            <p:ph type="ctrTitle"/>
          </p:nvPr>
        </p:nvSpPr>
        <p:spPr>
          <a:xfrm>
            <a:off x="1097280" y="758952"/>
            <a:ext cx="10058400" cy="35661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sz="7000">
                <a:latin typeface="Times New Roman" panose="02020603050405020304"/>
                <a:ea typeface="Times New Roman" panose="02020603050405020304"/>
                <a:cs typeface="Times New Roman" panose="02020603050405020304"/>
                <a:sym typeface="Times New Roman" panose="02020603050405020304"/>
              </a:rPr>
              <a:t>THANK YOU : )</a:t>
            </a:r>
            <a:endParaRPr sz="70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00" name="Shape 100"/>
        <p:cNvGrpSpPr/>
        <p:nvPr/>
      </p:nvGrpSpPr>
      <p:grpSpPr>
        <a:xfrm>
          <a:off x="0" y="0"/>
          <a:ext cx="0" cy="0"/>
          <a:chOff x="0" y="0"/>
          <a:chExt cx="0" cy="0"/>
        </a:xfrm>
      </p:grpSpPr>
      <p:graphicFrame>
        <p:nvGraphicFramePr>
          <p:cNvPr id="101" name="Google Shape;101;p14"/>
          <p:cNvGraphicFramePr/>
          <p:nvPr/>
        </p:nvGraphicFramePr>
        <p:xfrm>
          <a:off x="607500" y="673675"/>
          <a:ext cx="10977000" cy="5006025"/>
        </p:xfrm>
        <a:graphic>
          <a:graphicData uri="http://schemas.openxmlformats.org/drawingml/2006/table">
            <a:tbl>
              <a:tblPr>
                <a:noFill/>
                <a:tableStyleId>{1D94A76C-566E-4A17-B745-5BE8A2265C20}</a:tableStyleId>
              </a:tblPr>
              <a:tblGrid>
                <a:gridCol w="2273625"/>
                <a:gridCol w="2057400"/>
                <a:gridCol w="2057400"/>
                <a:gridCol w="2057400"/>
                <a:gridCol w="2531175"/>
              </a:tblGrid>
              <a:tr h="519750">
                <a:tc>
                  <a:txBody>
                    <a:bodyPr/>
                    <a:lstStyle/>
                    <a:p>
                      <a:pPr marL="0" lvl="0" indent="0" algn="ctr" rtl="0">
                        <a:spcBef>
                          <a:spcPts val="0"/>
                        </a:spcBef>
                        <a:spcAft>
                          <a:spcPts val="0"/>
                        </a:spcAft>
                        <a:buNone/>
                      </a:pPr>
                      <a:r>
                        <a:rPr lang="en-US" b="1">
                          <a:latin typeface="Times New Roman" panose="02020603050405020304"/>
                          <a:ea typeface="Times New Roman" panose="02020603050405020304"/>
                          <a:cs typeface="Times New Roman" panose="02020603050405020304"/>
                          <a:sym typeface="Times New Roman" panose="02020603050405020304"/>
                        </a:rPr>
                        <a:t>Year of Publishing</a:t>
                      </a:r>
                      <a:endParaRPr b="1">
                        <a:latin typeface="Times New Roman" panose="02020603050405020304"/>
                        <a:ea typeface="Times New Roman" panose="02020603050405020304"/>
                        <a:cs typeface="Times New Roman" panose="02020603050405020304"/>
                        <a:sym typeface="Times New Roman" panose="02020603050405020304"/>
                      </a:endParaRPr>
                    </a:p>
                  </a:txBody>
                  <a:tcPr marL="91425" marR="91425" marT="91425" marB="91425"/>
                </a:tc>
                <a:tc>
                  <a:txBody>
                    <a:bodyPr/>
                    <a:lstStyle/>
                    <a:p>
                      <a:pPr marL="0" lvl="0" indent="0" algn="ctr" rtl="0">
                        <a:spcBef>
                          <a:spcPts val="0"/>
                        </a:spcBef>
                        <a:spcAft>
                          <a:spcPts val="0"/>
                        </a:spcAft>
                        <a:buNone/>
                      </a:pPr>
                      <a:r>
                        <a:rPr lang="en-US" b="1">
                          <a:latin typeface="Times New Roman" panose="02020603050405020304"/>
                          <a:ea typeface="Times New Roman" panose="02020603050405020304"/>
                          <a:cs typeface="Times New Roman" panose="02020603050405020304"/>
                          <a:sym typeface="Times New Roman" panose="02020603050405020304"/>
                        </a:rPr>
                        <a:t>Author name</a:t>
                      </a:r>
                      <a:endParaRPr b="1">
                        <a:latin typeface="Times New Roman" panose="02020603050405020304"/>
                        <a:ea typeface="Times New Roman" panose="02020603050405020304"/>
                        <a:cs typeface="Times New Roman" panose="02020603050405020304"/>
                        <a:sym typeface="Times New Roman" panose="02020603050405020304"/>
                      </a:endParaRPr>
                    </a:p>
                  </a:txBody>
                  <a:tcPr marL="91425" marR="91425" marT="91425" marB="91425"/>
                </a:tc>
                <a:tc>
                  <a:txBody>
                    <a:bodyPr/>
                    <a:lstStyle/>
                    <a:p>
                      <a:pPr marL="0" lvl="0" indent="0" algn="ctr" rtl="0">
                        <a:spcBef>
                          <a:spcPts val="0"/>
                        </a:spcBef>
                        <a:spcAft>
                          <a:spcPts val="0"/>
                        </a:spcAft>
                        <a:buNone/>
                      </a:pPr>
                      <a:r>
                        <a:rPr lang="en-US" b="1">
                          <a:latin typeface="Times New Roman" panose="02020603050405020304"/>
                          <a:ea typeface="Times New Roman" panose="02020603050405020304"/>
                          <a:cs typeface="Times New Roman" panose="02020603050405020304"/>
                          <a:sym typeface="Times New Roman" panose="02020603050405020304"/>
                        </a:rPr>
                        <a:t>Title of the paper</a:t>
                      </a:r>
                      <a:endParaRPr b="1">
                        <a:latin typeface="Times New Roman" panose="02020603050405020304"/>
                        <a:ea typeface="Times New Roman" panose="02020603050405020304"/>
                        <a:cs typeface="Times New Roman" panose="02020603050405020304"/>
                        <a:sym typeface="Times New Roman" panose="02020603050405020304"/>
                      </a:endParaRPr>
                    </a:p>
                  </a:txBody>
                  <a:tcPr marL="91425" marR="91425" marT="91425" marB="91425"/>
                </a:tc>
                <a:tc>
                  <a:txBody>
                    <a:bodyPr/>
                    <a:lstStyle/>
                    <a:p>
                      <a:pPr marL="0" lvl="0" indent="0" algn="ctr" rtl="0">
                        <a:spcBef>
                          <a:spcPts val="0"/>
                        </a:spcBef>
                        <a:spcAft>
                          <a:spcPts val="0"/>
                        </a:spcAft>
                        <a:buNone/>
                      </a:pPr>
                      <a:r>
                        <a:rPr lang="en-US" b="1">
                          <a:latin typeface="Times New Roman" panose="02020603050405020304"/>
                          <a:ea typeface="Times New Roman" panose="02020603050405020304"/>
                          <a:cs typeface="Times New Roman" panose="02020603050405020304"/>
                          <a:sym typeface="Times New Roman" panose="02020603050405020304"/>
                        </a:rPr>
                        <a:t>Merits</a:t>
                      </a:r>
                      <a:endParaRPr b="1">
                        <a:latin typeface="Times New Roman" panose="02020603050405020304"/>
                        <a:ea typeface="Times New Roman" panose="02020603050405020304"/>
                        <a:cs typeface="Times New Roman" panose="02020603050405020304"/>
                        <a:sym typeface="Times New Roman" panose="02020603050405020304"/>
                      </a:endParaRPr>
                    </a:p>
                  </a:txBody>
                  <a:tcPr marL="91425" marR="91425" marT="91425" marB="91425"/>
                </a:tc>
                <a:tc>
                  <a:txBody>
                    <a:bodyPr/>
                    <a:lstStyle/>
                    <a:p>
                      <a:pPr marL="0" lvl="0" indent="0" algn="ctr" rtl="0">
                        <a:spcBef>
                          <a:spcPts val="0"/>
                        </a:spcBef>
                        <a:spcAft>
                          <a:spcPts val="0"/>
                        </a:spcAft>
                        <a:buNone/>
                      </a:pPr>
                      <a:r>
                        <a:rPr lang="en-US" b="1">
                          <a:latin typeface="Times New Roman" panose="02020603050405020304"/>
                          <a:ea typeface="Times New Roman" panose="02020603050405020304"/>
                          <a:cs typeface="Times New Roman" panose="02020603050405020304"/>
                          <a:sym typeface="Times New Roman" panose="02020603050405020304"/>
                        </a:rPr>
                        <a:t>Demerits</a:t>
                      </a:r>
                      <a:endParaRPr b="1">
                        <a:latin typeface="Times New Roman" panose="02020603050405020304"/>
                        <a:ea typeface="Times New Roman" panose="02020603050405020304"/>
                        <a:cs typeface="Times New Roman" panose="02020603050405020304"/>
                        <a:sym typeface="Times New Roman" panose="02020603050405020304"/>
                      </a:endParaRPr>
                    </a:p>
                  </a:txBody>
                  <a:tcPr marL="91425" marR="91425" marT="91425" marB="91425"/>
                </a:tc>
              </a:tr>
              <a:tr h="2701875">
                <a:tc>
                  <a:txBody>
                    <a:bodyPr/>
                    <a:lstStyle/>
                    <a:p>
                      <a:pPr marL="0" lvl="0" indent="0" algn="ctr" rtl="0">
                        <a:spcBef>
                          <a:spcPts val="0"/>
                        </a:spcBef>
                        <a:spcAft>
                          <a:spcPts val="0"/>
                        </a:spcAft>
                        <a:buNone/>
                      </a:pPr>
                      <a:r>
                        <a:rPr lang="en-US" sz="1500">
                          <a:solidFill>
                            <a:schemeClr val="dk1"/>
                          </a:solidFill>
                          <a:latin typeface="Times New Roman" panose="02020603050405020304"/>
                          <a:ea typeface="Times New Roman" panose="02020603050405020304"/>
                          <a:cs typeface="Times New Roman" panose="02020603050405020304"/>
                          <a:sym typeface="Times New Roman" panose="02020603050405020304"/>
                        </a:rPr>
                        <a:t>2019</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r>
                        <a:rPr lang="en-US" sz="1500">
                          <a:solidFill>
                            <a:schemeClr val="dk1"/>
                          </a:solidFill>
                          <a:latin typeface="Times New Roman" panose="02020603050405020304"/>
                          <a:ea typeface="Times New Roman" panose="02020603050405020304"/>
                          <a:cs typeface="Times New Roman" panose="02020603050405020304"/>
                          <a:sym typeface="Times New Roman" panose="02020603050405020304"/>
                        </a:rPr>
                        <a:t>T.M.Shahriar sazzad, K.M.Tanzibul Ahmmed,Misbah UI Hoque,Mahmuda Rahman</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1600" b="1">
                        <a:solidFill>
                          <a:schemeClr val="dk1"/>
                        </a:solidFill>
                      </a:endParaRPr>
                    </a:p>
                    <a:p>
                      <a:pPr marL="0" lvl="0" indent="0" algn="l" rtl="0">
                        <a:spcBef>
                          <a:spcPts val="0"/>
                        </a:spcBef>
                        <a:spcAft>
                          <a:spcPts val="0"/>
                        </a:spcAft>
                        <a:buNone/>
                      </a:pPr>
                      <a:r>
                        <a:rPr lang="en-US" sz="1600" u="sng">
                          <a:solidFill>
                            <a:schemeClr val="dk1"/>
                          </a:solidFill>
                          <a:latin typeface="Times New Roman" panose="02020603050405020304"/>
                          <a:ea typeface="Times New Roman" panose="02020603050405020304"/>
                          <a:cs typeface="Times New Roman" panose="02020603050405020304"/>
                          <a:sym typeface="Times New Roman" panose="02020603050405020304"/>
                        </a:rPr>
                        <a:t>Link</a:t>
                      </a:r>
                      <a:r>
                        <a:rPr lang="en-US" sz="16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a:t>
                      </a:r>
                      <a:endParaRPr sz="1600" b="1" u="sng">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US" sz="1600" u="sng">
                          <a:solidFill>
                            <a:schemeClr val="accent3"/>
                          </a:solidFill>
                          <a:latin typeface="Times New Roman" panose="02020603050405020304"/>
                          <a:ea typeface="Times New Roman" panose="02020603050405020304"/>
                          <a:cs typeface="Times New Roman" panose="02020603050405020304"/>
                          <a:sym typeface="Times New Roman" panose="02020603050405020304"/>
                          <a:hlinkClick r:id="rId1"/>
                        </a:rPr>
                        <a:t>https://ieeexplore.ieee.org/document/8679240</a:t>
                      </a:r>
                      <a:endParaRPr sz="1600">
                        <a:solidFill>
                          <a:schemeClr val="accent3"/>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16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16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txBody>
                  <a:tcPr marL="91425" marR="91425" marT="91425" marB="91425"/>
                </a:tc>
                <a:tc>
                  <a:txBody>
                    <a:bodyPr/>
                    <a:lstStyle/>
                    <a:p>
                      <a:pPr marL="0" lvl="0" indent="0" algn="l" rtl="0">
                        <a:spcBef>
                          <a:spcPts val="0"/>
                        </a:spcBef>
                        <a:spcAft>
                          <a:spcPts val="0"/>
                        </a:spcAft>
                        <a:buNone/>
                      </a:pPr>
                      <a:r>
                        <a:rPr lang="en-US" sz="1500">
                          <a:solidFill>
                            <a:schemeClr val="dk1"/>
                          </a:solidFill>
                          <a:latin typeface="Times New Roman" panose="02020603050405020304"/>
                          <a:ea typeface="Times New Roman" panose="02020603050405020304"/>
                          <a:cs typeface="Times New Roman" panose="02020603050405020304"/>
                          <a:sym typeface="Times New Roman" panose="02020603050405020304"/>
                        </a:rPr>
                        <a:t>Development of automated  brain tumor detection using MRI Images</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1500" b="1">
                        <a:solidFill>
                          <a:schemeClr val="dk1"/>
                        </a:solidFill>
                      </a:endParaRPr>
                    </a:p>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r>
                        <a:rPr lang="en-US" sz="1500">
                          <a:solidFill>
                            <a:schemeClr val="dk1"/>
                          </a:solidFill>
                          <a:latin typeface="Times New Roman" panose="02020603050405020304"/>
                          <a:ea typeface="Times New Roman" panose="02020603050405020304"/>
                          <a:cs typeface="Times New Roman" panose="02020603050405020304"/>
                          <a:sym typeface="Times New Roman" panose="02020603050405020304"/>
                        </a:rPr>
                        <a:t>The modalities of brain images are stated with illustrations and properly reviewed.</a:t>
                      </a:r>
                      <a:endParaRPr sz="2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1500" b="1">
                        <a:solidFill>
                          <a:schemeClr val="dk1"/>
                        </a:solidFill>
                      </a:endParaRPr>
                    </a:p>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r>
                        <a:rPr lang="en-US">
                          <a:solidFill>
                            <a:schemeClr val="dk1"/>
                          </a:solidFill>
                          <a:latin typeface="Times New Roman" panose="02020603050405020304"/>
                          <a:ea typeface="Times New Roman" panose="02020603050405020304"/>
                          <a:cs typeface="Times New Roman" panose="02020603050405020304"/>
                          <a:sym typeface="Times New Roman" panose="02020603050405020304"/>
                        </a:rPr>
                        <a:t>There is a large gap between radiologist and automated brain tumor detection persons due to the incomplete process flow between them.</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1500" b="1">
                        <a:solidFill>
                          <a:schemeClr val="dk1"/>
                        </a:solidFill>
                      </a:endParaRPr>
                    </a:p>
                    <a:p>
                      <a:pPr marL="0" lvl="0" indent="0" algn="l" rtl="0">
                        <a:spcBef>
                          <a:spcPts val="0"/>
                        </a:spcBef>
                        <a:spcAft>
                          <a:spcPts val="0"/>
                        </a:spcAft>
                        <a:buNone/>
                      </a:pPr>
                    </a:p>
                  </a:txBody>
                  <a:tcPr marL="91425" marR="91425" marT="91425" marB="91425"/>
                </a:tc>
              </a:tr>
              <a:tr h="1784400">
                <a:tc>
                  <a:txBody>
                    <a:bodyPr/>
                    <a:lstStyle/>
                    <a:p>
                      <a:pPr marL="0" lvl="0" indent="0" algn="ctr" rtl="0">
                        <a:spcBef>
                          <a:spcPts val="0"/>
                        </a:spcBef>
                        <a:spcAft>
                          <a:spcPts val="0"/>
                        </a:spcAft>
                        <a:buNone/>
                      </a:pPr>
                      <a:r>
                        <a:rPr lang="en-US" sz="1500">
                          <a:solidFill>
                            <a:schemeClr val="dk1"/>
                          </a:solidFill>
                          <a:latin typeface="Times New Roman" panose="02020603050405020304"/>
                          <a:ea typeface="Times New Roman" panose="02020603050405020304"/>
                          <a:cs typeface="Times New Roman" panose="02020603050405020304"/>
                          <a:sym typeface="Times New Roman" panose="02020603050405020304"/>
                        </a:rPr>
                        <a:t>2019</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r>
                        <a:rPr lang="en-US" sz="1500">
                          <a:solidFill>
                            <a:schemeClr val="dk1"/>
                          </a:solidFill>
                          <a:latin typeface="Times New Roman" panose="02020603050405020304"/>
                          <a:ea typeface="Times New Roman" panose="02020603050405020304"/>
                          <a:cs typeface="Times New Roman" panose="02020603050405020304"/>
                          <a:sym typeface="Times New Roman" panose="02020603050405020304"/>
                        </a:rPr>
                        <a:t>Mircea Gurbina, Mihaela Lascu, Dan Lascu</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US" sz="1500" u="sng">
                          <a:solidFill>
                            <a:schemeClr val="dk1"/>
                          </a:solidFill>
                          <a:latin typeface="Times New Roman" panose="02020603050405020304"/>
                          <a:ea typeface="Times New Roman" panose="02020603050405020304"/>
                          <a:cs typeface="Times New Roman" panose="02020603050405020304"/>
                          <a:sym typeface="Times New Roman" panose="02020603050405020304"/>
                        </a:rPr>
                        <a:t>Link:</a:t>
                      </a:r>
                      <a:endParaRPr sz="1500" u="sng">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US" sz="1500" u="sng">
                          <a:solidFill>
                            <a:schemeClr val="accent6"/>
                          </a:solidFill>
                          <a:latin typeface="Times New Roman" panose="02020603050405020304"/>
                          <a:ea typeface="Times New Roman" panose="02020603050405020304"/>
                          <a:cs typeface="Times New Roman" panose="02020603050405020304"/>
                          <a:sym typeface="Times New Roman" panose="02020603050405020304"/>
                          <a:hlinkClick r:id="rId2"/>
                        </a:rPr>
                        <a:t>https://ieeexplore.ieee.org/document/8769040</a:t>
                      </a:r>
                      <a:endParaRPr sz="1500">
                        <a:solidFill>
                          <a:schemeClr val="accent6"/>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1500" b="1">
                        <a:solidFill>
                          <a:schemeClr val="dk1"/>
                        </a:solidFill>
                      </a:endParaRPr>
                    </a:p>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r>
                        <a:rPr lang="en-US" sz="1500">
                          <a:solidFill>
                            <a:schemeClr val="dk1"/>
                          </a:solidFill>
                          <a:latin typeface="Times New Roman" panose="02020603050405020304"/>
                          <a:ea typeface="Times New Roman" panose="02020603050405020304"/>
                          <a:cs typeface="Times New Roman" panose="02020603050405020304"/>
                          <a:sym typeface="Times New Roman" panose="02020603050405020304"/>
                        </a:rPr>
                        <a:t>Tumor detection and classification of brain MRI image using different wavelet transforms and support vector machines</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1500" b="1">
                        <a:solidFill>
                          <a:schemeClr val="dk1"/>
                        </a:solidFill>
                      </a:endParaRPr>
                    </a:p>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r>
                        <a:rPr lang="en-US" sz="1500">
                          <a:solidFill>
                            <a:schemeClr val="dk1"/>
                          </a:solidFill>
                          <a:latin typeface="Times New Roman" panose="02020603050405020304"/>
                          <a:ea typeface="Times New Roman" panose="02020603050405020304"/>
                          <a:cs typeface="Times New Roman" panose="02020603050405020304"/>
                          <a:sym typeface="Times New Roman" panose="02020603050405020304"/>
                        </a:rPr>
                        <a:t>This paper put forward an analytical course of action for the recognition of brain tumors (BT). </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1500" b="1">
                        <a:solidFill>
                          <a:schemeClr val="dk1"/>
                        </a:solidFill>
                      </a:endParaRPr>
                    </a:p>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r>
                        <a:rPr lang="en-US" sz="1500">
                          <a:solidFill>
                            <a:schemeClr val="dk1"/>
                          </a:solidFill>
                          <a:latin typeface="Times New Roman" panose="02020603050405020304"/>
                          <a:ea typeface="Times New Roman" panose="02020603050405020304"/>
                          <a:cs typeface="Times New Roman" panose="02020603050405020304"/>
                          <a:sym typeface="Times New Roman" panose="02020603050405020304"/>
                        </a:rPr>
                        <a:t>Difficult to isolate heterogeneous cancer cells Possibility to isolate normal stem cells</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1500" b="1">
                        <a:solidFill>
                          <a:schemeClr val="dk1"/>
                        </a:solidFill>
                      </a:endParaRPr>
                    </a:p>
                    <a:p>
                      <a:pPr marL="0" lvl="0" indent="0" algn="l" rtl="0">
                        <a:spcBef>
                          <a:spcPts val="0"/>
                        </a:spcBef>
                        <a:spcAft>
                          <a:spcPts val="0"/>
                        </a:spcAft>
                        <a:buNone/>
                      </a:pPr>
                    </a:p>
                  </a:txBody>
                  <a:tcPr marL="91425" marR="91425" marT="91425" marB="91425"/>
                </a:tc>
              </a:tr>
            </a:tbl>
          </a:graphicData>
        </a:graphic>
      </p:graphicFrame>
      <p:sp>
        <p:nvSpPr>
          <p:cNvPr id="102" name="Google Shape;102;p14"/>
          <p:cNvSpPr txBox="1"/>
          <p:nvPr/>
        </p:nvSpPr>
        <p:spPr>
          <a:xfrm>
            <a:off x="607500" y="0"/>
            <a:ext cx="10977000" cy="754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700" b="1">
                <a:latin typeface="Times New Roman" panose="02020603050405020304"/>
                <a:ea typeface="Times New Roman" panose="02020603050405020304"/>
                <a:cs typeface="Times New Roman" panose="02020603050405020304"/>
                <a:sym typeface="Times New Roman" panose="02020603050405020304"/>
              </a:rPr>
              <a:t>  </a:t>
            </a:r>
            <a:r>
              <a:rPr lang="en-US" sz="2800" b="1">
                <a:latin typeface="Times New Roman" panose="02020603050405020304"/>
                <a:ea typeface="Times New Roman" panose="02020603050405020304"/>
                <a:cs typeface="Times New Roman" panose="02020603050405020304"/>
                <a:sym typeface="Times New Roman" panose="02020603050405020304"/>
              </a:rPr>
              <a:t>LITERATURE SURVEY</a:t>
            </a:r>
            <a:endParaRPr sz="2800" b="1">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06" name="Shape 106"/>
        <p:cNvGrpSpPr/>
        <p:nvPr/>
      </p:nvGrpSpPr>
      <p:grpSpPr>
        <a:xfrm>
          <a:off x="0" y="0"/>
          <a:ext cx="0" cy="0"/>
          <a:chOff x="0" y="0"/>
          <a:chExt cx="0" cy="0"/>
        </a:xfrm>
      </p:grpSpPr>
      <p:sp>
        <p:nvSpPr>
          <p:cNvPr id="107" name="Google Shape;107;p15"/>
          <p:cNvSpPr txBox="1"/>
          <p:nvPr/>
        </p:nvSpPr>
        <p:spPr>
          <a:xfrm>
            <a:off x="782700" y="845300"/>
            <a:ext cx="10626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800" b="1">
                <a:latin typeface="Times New Roman" panose="02020603050405020304"/>
                <a:ea typeface="Times New Roman" panose="02020603050405020304"/>
                <a:cs typeface="Times New Roman" panose="02020603050405020304"/>
                <a:sym typeface="Times New Roman" panose="02020603050405020304"/>
              </a:rPr>
              <a:t>LITERATURE SURVEY </a:t>
            </a:r>
            <a:endParaRPr sz="2800" b="1">
              <a:latin typeface="Times New Roman" panose="02020603050405020304"/>
              <a:ea typeface="Times New Roman" panose="02020603050405020304"/>
              <a:cs typeface="Times New Roman" panose="02020603050405020304"/>
              <a:sym typeface="Times New Roman" panose="02020603050405020304"/>
            </a:endParaRPr>
          </a:p>
        </p:txBody>
      </p:sp>
      <p:graphicFrame>
        <p:nvGraphicFramePr>
          <p:cNvPr id="108" name="Google Shape;108;p15"/>
          <p:cNvGraphicFramePr/>
          <p:nvPr/>
        </p:nvGraphicFramePr>
        <p:xfrm>
          <a:off x="957750" y="1563863"/>
          <a:ext cx="10276500" cy="3818350"/>
        </p:xfrm>
        <a:graphic>
          <a:graphicData uri="http://schemas.openxmlformats.org/drawingml/2006/table">
            <a:tbl>
              <a:tblPr>
                <a:noFill/>
                <a:tableStyleId>{1D94A76C-566E-4A17-B745-5BE8A2265C20}</a:tableStyleId>
              </a:tblPr>
              <a:tblGrid>
                <a:gridCol w="2055300"/>
                <a:gridCol w="2055300"/>
                <a:gridCol w="2055300"/>
                <a:gridCol w="2055300"/>
                <a:gridCol w="2055300"/>
              </a:tblGrid>
              <a:tr h="1025875">
                <a:tc>
                  <a:txBody>
                    <a:bodyPr/>
                    <a:lstStyle/>
                    <a:p>
                      <a:pPr marL="0" lvl="0" indent="0" algn="ctr" rtl="0">
                        <a:spcBef>
                          <a:spcPts val="0"/>
                        </a:spcBef>
                        <a:spcAft>
                          <a:spcPts val="0"/>
                        </a:spcAft>
                        <a:buNone/>
                      </a:pPr>
                      <a:r>
                        <a:rPr lang="en-US" sz="2000" b="1">
                          <a:latin typeface="Times New Roman" panose="02020603050405020304"/>
                          <a:ea typeface="Times New Roman" panose="02020603050405020304"/>
                          <a:cs typeface="Times New Roman" panose="02020603050405020304"/>
                          <a:sym typeface="Times New Roman" panose="02020603050405020304"/>
                        </a:rPr>
                        <a:t>Year of Publishing</a:t>
                      </a:r>
                      <a:endParaRPr sz="2000" b="1">
                        <a:latin typeface="Times New Roman" panose="02020603050405020304"/>
                        <a:ea typeface="Times New Roman" panose="02020603050405020304"/>
                        <a:cs typeface="Times New Roman" panose="02020603050405020304"/>
                        <a:sym typeface="Times New Roman" panose="02020603050405020304"/>
                      </a:endParaRPr>
                    </a:p>
                  </a:txBody>
                  <a:tcPr marL="91425" marR="91425" marT="91425" marB="91425"/>
                </a:tc>
                <a:tc>
                  <a:txBody>
                    <a:bodyPr/>
                    <a:lstStyle/>
                    <a:p>
                      <a:pPr marL="0" lvl="0" indent="0" algn="ctr" rtl="0">
                        <a:spcBef>
                          <a:spcPts val="0"/>
                        </a:spcBef>
                        <a:spcAft>
                          <a:spcPts val="0"/>
                        </a:spcAft>
                        <a:buNone/>
                      </a:pPr>
                      <a:r>
                        <a:rPr lang="en-US" sz="2000" b="1">
                          <a:latin typeface="Times New Roman" panose="02020603050405020304"/>
                          <a:ea typeface="Times New Roman" panose="02020603050405020304"/>
                          <a:cs typeface="Times New Roman" panose="02020603050405020304"/>
                          <a:sym typeface="Times New Roman" panose="02020603050405020304"/>
                        </a:rPr>
                        <a:t>Author name</a:t>
                      </a:r>
                      <a:endParaRPr sz="2000" b="1">
                        <a:latin typeface="Times New Roman" panose="02020603050405020304"/>
                        <a:ea typeface="Times New Roman" panose="02020603050405020304"/>
                        <a:cs typeface="Times New Roman" panose="02020603050405020304"/>
                        <a:sym typeface="Times New Roman" panose="02020603050405020304"/>
                      </a:endParaRPr>
                    </a:p>
                  </a:txBody>
                  <a:tcPr marL="91425" marR="91425" marT="91425" marB="91425"/>
                </a:tc>
                <a:tc>
                  <a:txBody>
                    <a:bodyPr/>
                    <a:lstStyle/>
                    <a:p>
                      <a:pPr marL="0" lvl="0" indent="0" algn="ctr" rtl="0">
                        <a:spcBef>
                          <a:spcPts val="0"/>
                        </a:spcBef>
                        <a:spcAft>
                          <a:spcPts val="0"/>
                        </a:spcAft>
                        <a:buNone/>
                      </a:pPr>
                      <a:r>
                        <a:rPr lang="en-US" sz="2000" b="1">
                          <a:latin typeface="Times New Roman" panose="02020603050405020304"/>
                          <a:ea typeface="Times New Roman" panose="02020603050405020304"/>
                          <a:cs typeface="Times New Roman" panose="02020603050405020304"/>
                          <a:sym typeface="Times New Roman" panose="02020603050405020304"/>
                        </a:rPr>
                        <a:t>Title of the Paper</a:t>
                      </a:r>
                      <a:endParaRPr sz="2000" b="1">
                        <a:latin typeface="Times New Roman" panose="02020603050405020304"/>
                        <a:ea typeface="Times New Roman" panose="02020603050405020304"/>
                        <a:cs typeface="Times New Roman" panose="02020603050405020304"/>
                        <a:sym typeface="Times New Roman" panose="02020603050405020304"/>
                      </a:endParaRPr>
                    </a:p>
                  </a:txBody>
                  <a:tcPr marL="91425" marR="91425" marT="91425" marB="91425"/>
                </a:tc>
                <a:tc>
                  <a:txBody>
                    <a:bodyPr/>
                    <a:lstStyle/>
                    <a:p>
                      <a:pPr marL="0" lvl="0" indent="0" algn="ctr" rtl="0">
                        <a:spcBef>
                          <a:spcPts val="0"/>
                        </a:spcBef>
                        <a:spcAft>
                          <a:spcPts val="0"/>
                        </a:spcAft>
                        <a:buNone/>
                      </a:pPr>
                      <a:r>
                        <a:rPr lang="en-US" sz="2000" b="1">
                          <a:latin typeface="Times New Roman" panose="02020603050405020304"/>
                          <a:ea typeface="Times New Roman" panose="02020603050405020304"/>
                          <a:cs typeface="Times New Roman" panose="02020603050405020304"/>
                          <a:sym typeface="Times New Roman" panose="02020603050405020304"/>
                        </a:rPr>
                        <a:t>Merits</a:t>
                      </a:r>
                      <a:endParaRPr sz="2000" b="1">
                        <a:latin typeface="Times New Roman" panose="02020603050405020304"/>
                        <a:ea typeface="Times New Roman" panose="02020603050405020304"/>
                        <a:cs typeface="Times New Roman" panose="02020603050405020304"/>
                        <a:sym typeface="Times New Roman" panose="02020603050405020304"/>
                      </a:endParaRPr>
                    </a:p>
                  </a:txBody>
                  <a:tcPr marL="91425" marR="91425" marT="91425" marB="91425"/>
                </a:tc>
                <a:tc>
                  <a:txBody>
                    <a:bodyPr/>
                    <a:lstStyle/>
                    <a:p>
                      <a:pPr marL="0" lvl="0" indent="0" algn="ctr" rtl="0">
                        <a:spcBef>
                          <a:spcPts val="0"/>
                        </a:spcBef>
                        <a:spcAft>
                          <a:spcPts val="0"/>
                        </a:spcAft>
                        <a:buNone/>
                      </a:pPr>
                      <a:r>
                        <a:rPr lang="en-US" sz="2000" b="1">
                          <a:latin typeface="Times New Roman" panose="02020603050405020304"/>
                          <a:ea typeface="Times New Roman" panose="02020603050405020304"/>
                          <a:cs typeface="Times New Roman" panose="02020603050405020304"/>
                          <a:sym typeface="Times New Roman" panose="02020603050405020304"/>
                        </a:rPr>
                        <a:t>Demerits</a:t>
                      </a:r>
                      <a:endParaRPr sz="2000" b="1">
                        <a:latin typeface="Times New Roman" panose="02020603050405020304"/>
                        <a:ea typeface="Times New Roman" panose="02020603050405020304"/>
                        <a:cs typeface="Times New Roman" panose="02020603050405020304"/>
                        <a:sym typeface="Times New Roman" panose="02020603050405020304"/>
                      </a:endParaRPr>
                    </a:p>
                  </a:txBody>
                  <a:tcPr marL="91425" marR="91425" marT="91425" marB="91425"/>
                </a:tc>
              </a:tr>
              <a:tr h="2792475">
                <a:tc>
                  <a:txBody>
                    <a:bodyPr/>
                    <a:lstStyle/>
                    <a:p>
                      <a:pPr marL="0" lvl="0" indent="0" algn="ctr" rtl="0">
                        <a:spcBef>
                          <a:spcPts val="0"/>
                        </a:spcBef>
                        <a:spcAft>
                          <a:spcPts val="0"/>
                        </a:spcAft>
                        <a:buNone/>
                      </a:pPr>
                      <a:r>
                        <a:rPr lang="en-US" sz="1500">
                          <a:latin typeface="Times New Roman" panose="02020603050405020304"/>
                          <a:ea typeface="Times New Roman" panose="02020603050405020304"/>
                          <a:cs typeface="Times New Roman" panose="02020603050405020304"/>
                          <a:sym typeface="Times New Roman" panose="02020603050405020304"/>
                        </a:rPr>
                        <a:t>2018</a:t>
                      </a:r>
                      <a:endParaRPr sz="1500">
                        <a:latin typeface="Times New Roman" panose="02020603050405020304"/>
                        <a:ea typeface="Times New Roman" panose="02020603050405020304"/>
                        <a:cs typeface="Times New Roman" panose="02020603050405020304"/>
                        <a:sym typeface="Times New Roman" panose="02020603050405020304"/>
                      </a:endParaRPr>
                    </a:p>
                  </a:txBody>
                  <a:tcPr marL="91425" marR="91425" marT="91425" marB="91425"/>
                </a:tc>
                <a:tc>
                  <a:txBody>
                    <a:bodyPr/>
                    <a:lstStyle/>
                    <a:p>
                      <a:pPr marL="0" lvl="0" indent="0" algn="l" rtl="0">
                        <a:spcBef>
                          <a:spcPts val="0"/>
                        </a:spcBef>
                        <a:spcAft>
                          <a:spcPts val="0"/>
                        </a:spcAft>
                        <a:buClr>
                          <a:schemeClr val="dk1"/>
                        </a:buClr>
                        <a:buSzPts val="1400"/>
                        <a:buFont typeface="Arial" panose="020B0604020202020204"/>
                        <a:buNone/>
                      </a:pPr>
                      <a:r>
                        <a:rPr lang="en-US" sz="1500">
                          <a:latin typeface="Times New Roman" panose="02020603050405020304"/>
                          <a:ea typeface="Times New Roman" panose="02020603050405020304"/>
                          <a:cs typeface="Times New Roman" panose="02020603050405020304"/>
                          <a:sym typeface="Times New Roman" panose="02020603050405020304"/>
                        </a:rPr>
                        <a:t>Annisa Wulandari, Riyanto Sigit, Mochamad Mobed Bachtiar</a:t>
                      </a:r>
                      <a:endParaRPr sz="15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1500" b="1"/>
                    </a:p>
                  </a:txBody>
                  <a:tcPr marL="91425" marR="91425" marT="91425" marB="91425"/>
                </a:tc>
                <a:tc>
                  <a:txBody>
                    <a:bodyPr/>
                    <a:lstStyle/>
                    <a:p>
                      <a:pPr marL="0" lvl="0" indent="0" algn="l" rtl="0">
                        <a:spcBef>
                          <a:spcPts val="0"/>
                        </a:spcBef>
                        <a:spcAft>
                          <a:spcPts val="0"/>
                        </a:spcAft>
                        <a:buClr>
                          <a:schemeClr val="dk1"/>
                        </a:buClr>
                        <a:buSzPts val="1400"/>
                        <a:buFont typeface="Arial" panose="020B0604020202020204"/>
                        <a:buNone/>
                      </a:pPr>
                      <a:r>
                        <a:rPr lang="en-US" sz="1500">
                          <a:latin typeface="Times New Roman" panose="02020603050405020304"/>
                          <a:ea typeface="Times New Roman" panose="02020603050405020304"/>
                          <a:cs typeface="Times New Roman" panose="02020603050405020304"/>
                          <a:sym typeface="Times New Roman" panose="02020603050405020304"/>
                        </a:rPr>
                        <a:t>Brain tumor segmentation to calculate percentage tumor using MRI</a:t>
                      </a:r>
                      <a:endParaRPr sz="1500"/>
                    </a:p>
                    <a:p>
                      <a:pPr marL="0" lvl="0" indent="0" algn="l" rtl="0">
                        <a:spcBef>
                          <a:spcPts val="0"/>
                        </a:spcBef>
                        <a:spcAft>
                          <a:spcPts val="0"/>
                        </a:spcAft>
                        <a:buNone/>
                      </a:pPr>
                      <a:endParaRPr sz="1500" b="1"/>
                    </a:p>
                  </a:txBody>
                  <a:tcPr marL="91425" marR="91425" marT="91425" marB="91425"/>
                </a:tc>
                <a:tc>
                  <a:txBody>
                    <a:bodyPr/>
                    <a:lstStyle/>
                    <a:p>
                      <a:pPr marL="0" lvl="0" indent="0" algn="l" rtl="0">
                        <a:lnSpc>
                          <a:spcPct val="91000"/>
                        </a:lnSpc>
                        <a:spcBef>
                          <a:spcPts val="0"/>
                        </a:spcBef>
                        <a:spcAft>
                          <a:spcPts val="0"/>
                        </a:spcAft>
                        <a:buClr>
                          <a:schemeClr val="dk1"/>
                        </a:buClr>
                        <a:buSzPts val="1200"/>
                        <a:buFont typeface="Arial" panose="020B0604020202020204"/>
                        <a:buNone/>
                      </a:pPr>
                      <a:r>
                        <a:rPr lang="en-US" sz="1500">
                          <a:latin typeface="Times New Roman" panose="02020603050405020304"/>
                          <a:ea typeface="Times New Roman" panose="02020603050405020304"/>
                          <a:cs typeface="Times New Roman" panose="02020603050405020304"/>
                          <a:sym typeface="Times New Roman" panose="02020603050405020304"/>
                        </a:rPr>
                        <a:t>This paper will discuss brain tumors which are segmented to calculate the area of the tumor and the percentage of area.</a:t>
                      </a:r>
                      <a:endParaRPr sz="15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300"/>
                        <a:buFont typeface="Arial" panose="020B0604020202020204"/>
                        <a:buNone/>
                      </a:pPr>
                      <a:endParaRPr sz="6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1700" b="1"/>
                    </a:p>
                  </a:txBody>
                  <a:tcPr marL="91425" marR="91425" marT="91425" marB="91425"/>
                </a:tc>
                <a:tc>
                  <a:txBody>
                    <a:bodyPr/>
                    <a:lstStyle/>
                    <a:p>
                      <a:pPr marL="0" lvl="0" indent="0" algn="l" rtl="0">
                        <a:spcBef>
                          <a:spcPts val="0"/>
                        </a:spcBef>
                        <a:spcAft>
                          <a:spcPts val="0"/>
                        </a:spcAft>
                        <a:buClr>
                          <a:schemeClr val="dk1"/>
                        </a:buClr>
                        <a:buSzPts val="1400"/>
                        <a:buFont typeface="Arial" panose="020B0604020202020204"/>
                        <a:buNone/>
                      </a:pPr>
                      <a:r>
                        <a:rPr lang="en-US" sz="1500">
                          <a:latin typeface="Times New Roman" panose="02020603050405020304"/>
                          <a:ea typeface="Times New Roman" panose="02020603050405020304"/>
                          <a:cs typeface="Times New Roman" panose="02020603050405020304"/>
                          <a:sym typeface="Times New Roman" panose="02020603050405020304"/>
                        </a:rPr>
                        <a:t>Not good for soft tissues (melanoma)</a:t>
                      </a:r>
                      <a:endParaRPr sz="15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1500" b="1"/>
                    </a:p>
                  </a:txBody>
                  <a:tcPr marL="91425" marR="91425" marT="91425" marB="91425"/>
                </a:tc>
              </a:tr>
            </a:tbl>
          </a:graphicData>
        </a:graphic>
      </p:graphicFrame>
      <p:graphicFrame>
        <p:nvGraphicFramePr>
          <p:cNvPr id="109" name="Google Shape;109;p15"/>
          <p:cNvGraphicFramePr/>
          <p:nvPr/>
        </p:nvGraphicFramePr>
        <p:xfrm>
          <a:off x="957750" y="5382225"/>
          <a:ext cx="10276500" cy="3000000"/>
        </p:xfrm>
        <a:graphic>
          <a:graphicData uri="http://schemas.openxmlformats.org/drawingml/2006/table">
            <a:tbl>
              <a:tblPr>
                <a:noFill/>
                <a:tableStyleId>{1D94A76C-566E-4A17-B745-5BE8A2265C20}</a:tableStyleId>
              </a:tblPr>
              <a:tblGrid>
                <a:gridCol w="2055300"/>
                <a:gridCol w="8221200"/>
              </a:tblGrid>
              <a:tr h="590625">
                <a:tc>
                  <a:txBody>
                    <a:bodyPr/>
                    <a:lstStyle/>
                    <a:p>
                      <a:pPr marL="0" lvl="0" indent="0" algn="ctr" rtl="0">
                        <a:spcBef>
                          <a:spcPts val="0"/>
                        </a:spcBef>
                        <a:spcAft>
                          <a:spcPts val="0"/>
                        </a:spcAft>
                        <a:buNone/>
                      </a:pPr>
                      <a:r>
                        <a:rPr lang="en-US" sz="2000" b="1">
                          <a:latin typeface="Times New Roman" panose="02020603050405020304"/>
                          <a:ea typeface="Times New Roman" panose="02020603050405020304"/>
                          <a:cs typeface="Times New Roman" panose="02020603050405020304"/>
                          <a:sym typeface="Times New Roman" panose="02020603050405020304"/>
                        </a:rPr>
                        <a:t>Link of the Page</a:t>
                      </a:r>
                      <a:endParaRPr sz="2000" b="1">
                        <a:latin typeface="Times New Roman" panose="02020603050405020304"/>
                        <a:ea typeface="Times New Roman" panose="02020603050405020304"/>
                        <a:cs typeface="Times New Roman" panose="02020603050405020304"/>
                        <a:sym typeface="Times New Roman" panose="02020603050405020304"/>
                      </a:endParaRPr>
                    </a:p>
                  </a:txBody>
                  <a:tcPr marL="91425" marR="91425" marT="91425" marB="91425"/>
                </a:tc>
                <a:tc>
                  <a:txBody>
                    <a:bodyPr/>
                    <a:lstStyle/>
                    <a:p>
                      <a:pPr marL="0" lvl="0" indent="0" algn="l" rtl="0">
                        <a:spcBef>
                          <a:spcPts val="0"/>
                        </a:spcBef>
                        <a:spcAft>
                          <a:spcPts val="0"/>
                        </a:spcAft>
                        <a:buNone/>
                      </a:pPr>
                      <a:r>
                        <a:rPr lang="en-US" sz="1500" u="sng">
                          <a:solidFill>
                            <a:schemeClr val="hlink"/>
                          </a:solidFill>
                          <a:latin typeface="Times New Roman" panose="02020603050405020304"/>
                          <a:ea typeface="Times New Roman" panose="02020603050405020304"/>
                          <a:cs typeface="Times New Roman" panose="02020603050405020304"/>
                          <a:sym typeface="Times New Roman" panose="02020603050405020304"/>
                          <a:hlinkClick r:id="rId1"/>
                        </a:rPr>
                        <a:t>https://ieeexplore.ieee.org/document/8628591</a:t>
                      </a:r>
                      <a:endParaRPr sz="1600">
                        <a:latin typeface="Times New Roman" panose="02020603050405020304"/>
                        <a:ea typeface="Times New Roman" panose="02020603050405020304"/>
                        <a:cs typeface="Times New Roman" panose="02020603050405020304"/>
                        <a:sym typeface="Times New Roman" panose="02020603050405020304"/>
                      </a:endParaRPr>
                    </a:p>
                  </a:txBody>
                  <a:tcPr marL="91425" marR="91425" marT="91425" marB="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13" name="Shape 113"/>
        <p:cNvGrpSpPr/>
        <p:nvPr/>
      </p:nvGrpSpPr>
      <p:grpSpPr>
        <a:xfrm>
          <a:off x="0" y="0"/>
          <a:ext cx="0" cy="0"/>
          <a:chOff x="0" y="0"/>
          <a:chExt cx="0" cy="0"/>
        </a:xfrm>
      </p:grpSpPr>
      <p:sp>
        <p:nvSpPr>
          <p:cNvPr id="114" name="Google Shape;114;p16"/>
          <p:cNvSpPr/>
          <p:nvPr/>
        </p:nvSpPr>
        <p:spPr>
          <a:xfrm>
            <a:off x="6240350" y="948275"/>
            <a:ext cx="1112100" cy="49839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 name="Google Shape;115;p16"/>
          <p:cNvSpPr txBox="1"/>
          <p:nvPr>
            <p:ph type="title"/>
          </p:nvPr>
        </p:nvSpPr>
        <p:spPr>
          <a:xfrm>
            <a:off x="1066800" y="798698"/>
            <a:ext cx="10058400" cy="6438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a:latin typeface="Times New Roman" panose="02020603050405020304"/>
                <a:ea typeface="Times New Roman" panose="02020603050405020304"/>
                <a:cs typeface="Times New Roman" panose="02020603050405020304"/>
                <a:sym typeface="Times New Roman" panose="02020603050405020304"/>
              </a:rPr>
              <a:t>PROBLEM STATEMENT</a:t>
            </a:r>
            <a:endParaRPr b="1">
              <a:latin typeface="Times New Roman" panose="02020603050405020304"/>
              <a:ea typeface="Times New Roman" panose="02020603050405020304"/>
              <a:cs typeface="Times New Roman" panose="02020603050405020304"/>
              <a:sym typeface="Times New Roman" panose="02020603050405020304"/>
            </a:endParaRPr>
          </a:p>
        </p:txBody>
      </p:sp>
      <p:sp>
        <p:nvSpPr>
          <p:cNvPr id="116" name="Google Shape;116;p16"/>
          <p:cNvSpPr txBox="1"/>
          <p:nvPr>
            <p:ph type="body" idx="1"/>
          </p:nvPr>
        </p:nvSpPr>
        <p:spPr>
          <a:xfrm>
            <a:off x="782550" y="1277675"/>
            <a:ext cx="10626900" cy="4654500"/>
          </a:xfrm>
          <a:prstGeom prst="rect">
            <a:avLst/>
          </a:prstGeom>
        </p:spPr>
        <p:txBody>
          <a:bodyPr spcFirstLastPara="1" wrap="square" lIns="0" tIns="45700" rIns="0" bIns="45700" anchor="t" anchorCtr="0">
            <a:noAutofit/>
          </a:bodyPr>
          <a:lstStyle/>
          <a:p>
            <a:pPr marL="457200" lvl="0" indent="0" algn="just" rtl="0">
              <a:lnSpc>
                <a:spcPct val="115000"/>
              </a:lnSpc>
              <a:spcBef>
                <a:spcPts val="0"/>
              </a:spcBef>
              <a:spcAft>
                <a:spcPts val="0"/>
              </a:spcAft>
              <a:buClr>
                <a:schemeClr val="dk1"/>
              </a:buClr>
              <a:buSzPts val="1100"/>
              <a:buFont typeface="Arial" panose="020B0604020202020204"/>
              <a:buNone/>
            </a:pPr>
            <a:endParaRPr sz="1500">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just" rtl="0">
              <a:lnSpc>
                <a:spcPct val="115000"/>
              </a:lnSpc>
              <a:spcBef>
                <a:spcPts val="0"/>
              </a:spcBef>
              <a:spcAft>
                <a:spcPts val="0"/>
              </a:spcAft>
              <a:buClr>
                <a:schemeClr val="dk1"/>
              </a:buClr>
              <a:buSzPts val="1600"/>
              <a:buFont typeface="Times New Roman" panose="02020603050405020304"/>
              <a:buChar char="●"/>
            </a:pPr>
            <a:r>
              <a:rPr lang="en-US" sz="1600">
                <a:latin typeface="Times New Roman" panose="02020603050405020304"/>
                <a:ea typeface="Times New Roman" panose="02020603050405020304"/>
                <a:cs typeface="Times New Roman" panose="02020603050405020304"/>
                <a:sym typeface="Times New Roman" panose="02020603050405020304"/>
              </a:rPr>
              <a:t>Cancer is the most difficult problem in the field of medicine, and its postoperative recovery has become the most concerned problem for cancer patients. </a:t>
            </a:r>
            <a:endParaRPr sz="1600">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just" rtl="0">
              <a:lnSpc>
                <a:spcPct val="115000"/>
              </a:lnSpc>
              <a:spcBef>
                <a:spcPts val="0"/>
              </a:spcBef>
              <a:spcAft>
                <a:spcPts val="0"/>
              </a:spcAft>
              <a:buClr>
                <a:schemeClr val="dk1"/>
              </a:buClr>
              <a:buSzPts val="1600"/>
              <a:buFont typeface="Times New Roman" panose="02020603050405020304"/>
              <a:buChar char="●"/>
            </a:pPr>
            <a:r>
              <a:rPr lang="en-US" sz="1600">
                <a:latin typeface="Times New Roman" panose="02020603050405020304"/>
                <a:ea typeface="Times New Roman" panose="02020603050405020304"/>
                <a:cs typeface="Times New Roman" panose="02020603050405020304"/>
                <a:sym typeface="Times New Roman" panose="02020603050405020304"/>
              </a:rPr>
              <a:t>In the field of medical image processing, brain tumor detection and segmentation using MRI Scan has become one of the most important and challenging research areas . </a:t>
            </a:r>
            <a:endParaRPr sz="1700">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just" rtl="0">
              <a:lnSpc>
                <a:spcPct val="115000"/>
              </a:lnSpc>
              <a:spcBef>
                <a:spcPts val="0"/>
              </a:spcBef>
              <a:spcAft>
                <a:spcPts val="0"/>
              </a:spcAft>
              <a:buClr>
                <a:schemeClr val="dk1"/>
              </a:buClr>
              <a:buSzPts val="1600"/>
              <a:buFont typeface="Times New Roman" panose="02020603050405020304"/>
              <a:buChar char="●"/>
            </a:pPr>
            <a:r>
              <a:rPr lang="en-US" sz="1600">
                <a:latin typeface="Times New Roman" panose="02020603050405020304"/>
                <a:ea typeface="Times New Roman" panose="02020603050405020304"/>
                <a:cs typeface="Times New Roman" panose="02020603050405020304"/>
                <a:sym typeface="Times New Roman" panose="02020603050405020304"/>
              </a:rPr>
              <a:t>Magnetic resonance imaging (MRI) is a widely used imaging technique to assess these tumors, but the large amount of data produced by MRI needs manual segmentation in a reasonable time, limiting the use of precise quantitative measurements in the clinical practice. So, automatic and reliable segmentation methods are required.</a:t>
            </a:r>
            <a:endParaRPr sz="1600">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just" rtl="0">
              <a:lnSpc>
                <a:spcPct val="115000"/>
              </a:lnSpc>
              <a:spcBef>
                <a:spcPts val="0"/>
              </a:spcBef>
              <a:spcAft>
                <a:spcPts val="0"/>
              </a:spcAft>
              <a:buClr>
                <a:schemeClr val="dk1"/>
              </a:buClr>
              <a:buSzPts val="1600"/>
              <a:buFont typeface="Times New Roman" panose="02020603050405020304"/>
              <a:buChar char="●"/>
            </a:pPr>
            <a:r>
              <a:rPr lang="en-US" sz="1600">
                <a:latin typeface="Times New Roman" panose="02020603050405020304"/>
                <a:ea typeface="Times New Roman" panose="02020603050405020304"/>
                <a:cs typeface="Times New Roman" panose="02020603050405020304"/>
                <a:sym typeface="Times New Roman" panose="02020603050405020304"/>
              </a:rPr>
              <a:t>Automatic segmentation is a challenging problem in which manual detection and segmentation of brain tumors using brain MRI scan forms a large part of human intervention for detection and segmentation taken per patient, is both tedious and has huge internal and external observer detection and segmentation variability. Hence there is high demand for an efficient and automatic brain tumor detection and segmentation using brain MR images to overcome errors in manual segmentation.</a:t>
            </a:r>
            <a:endParaRPr sz="1600">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just" rtl="0">
              <a:lnSpc>
                <a:spcPct val="115000"/>
              </a:lnSpc>
              <a:spcBef>
                <a:spcPts val="0"/>
              </a:spcBef>
              <a:spcAft>
                <a:spcPts val="0"/>
              </a:spcAft>
              <a:buClr>
                <a:schemeClr val="dk1"/>
              </a:buClr>
              <a:buSzPts val="1600"/>
              <a:buFont typeface="Times New Roman" panose="02020603050405020304"/>
              <a:buChar char="●"/>
            </a:pPr>
            <a:r>
              <a:rPr lang="en-US" sz="1600">
                <a:latin typeface="Times New Roman" panose="02020603050405020304"/>
                <a:ea typeface="Times New Roman" panose="02020603050405020304"/>
                <a:cs typeface="Times New Roman" panose="02020603050405020304"/>
                <a:sym typeface="Times New Roman" panose="02020603050405020304"/>
              </a:rPr>
              <a:t>In Practice,the system uses HSI (Hyperspectral Imaging) to detect cancer cells.It is difficult to eliminate the ambiguities of matching spectral profiles with biological samples and therefore the presence of fundamental non-uniqueness is another limitation of HSI.</a:t>
            </a:r>
            <a:endParaRPr sz="1600">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just" rtl="0">
              <a:lnSpc>
                <a:spcPct val="115000"/>
              </a:lnSpc>
              <a:spcBef>
                <a:spcPts val="0"/>
              </a:spcBef>
              <a:spcAft>
                <a:spcPts val="0"/>
              </a:spcAft>
              <a:buClr>
                <a:schemeClr val="dk1"/>
              </a:buClr>
              <a:buSzPts val="1600"/>
              <a:buFont typeface="Times New Roman" panose="02020603050405020304"/>
              <a:buChar char="●"/>
            </a:pPr>
            <a:r>
              <a:rPr lang="en-US" sz="1600">
                <a:latin typeface="Times New Roman" panose="02020603050405020304"/>
                <a:ea typeface="Times New Roman" panose="02020603050405020304"/>
                <a:cs typeface="Times New Roman" panose="02020603050405020304"/>
                <a:sym typeface="Times New Roman" panose="02020603050405020304"/>
              </a:rPr>
              <a:t>To overcome this difficulty, develop a system which detects the location of cancer cells through MR Images and also suggests some effective treatment like medications ,vaccines etc.. to physician</a:t>
            </a:r>
            <a:endParaRPr sz="22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20" name="Shape 120"/>
        <p:cNvGrpSpPr/>
        <p:nvPr/>
      </p:nvGrpSpPr>
      <p:grpSpPr>
        <a:xfrm>
          <a:off x="0" y="0"/>
          <a:ext cx="0" cy="0"/>
          <a:chOff x="0" y="0"/>
          <a:chExt cx="0" cy="0"/>
        </a:xfrm>
      </p:grpSpPr>
      <p:sp>
        <p:nvSpPr>
          <p:cNvPr id="121" name="Google Shape;121;p17"/>
          <p:cNvSpPr/>
          <p:nvPr/>
        </p:nvSpPr>
        <p:spPr>
          <a:xfrm>
            <a:off x="6240350" y="948275"/>
            <a:ext cx="1112100" cy="49839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 name="Google Shape;122;p17"/>
          <p:cNvSpPr/>
          <p:nvPr>
            <p:ph type="pic" idx="2"/>
          </p:nvPr>
        </p:nvSpPr>
        <p:spPr>
          <a:xfrm>
            <a:off x="5924550" y="633875"/>
            <a:ext cx="5632500" cy="5591100"/>
          </a:xfrm>
          <a:prstGeom prst="rect">
            <a:avLst/>
          </a:prstGeom>
        </p:spPr>
      </p:sp>
      <p:sp>
        <p:nvSpPr>
          <p:cNvPr id="123" name="Google Shape;123;p17"/>
          <p:cNvSpPr txBox="1"/>
          <p:nvPr/>
        </p:nvSpPr>
        <p:spPr>
          <a:xfrm>
            <a:off x="775950" y="659950"/>
            <a:ext cx="5148600" cy="5694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2500" b="1">
                <a:latin typeface="Times New Roman" panose="02020603050405020304"/>
                <a:ea typeface="Times New Roman" panose="02020603050405020304"/>
                <a:cs typeface="Times New Roman" panose="02020603050405020304"/>
                <a:sym typeface="Times New Roman" panose="02020603050405020304"/>
              </a:rPr>
              <a:t>DEVELOPMENT</a:t>
            </a:r>
            <a:endParaRPr sz="2500" b="1">
              <a:latin typeface="Times New Roman" panose="02020603050405020304"/>
              <a:ea typeface="Times New Roman" panose="02020603050405020304"/>
              <a:cs typeface="Times New Roman" panose="02020603050405020304"/>
              <a:sym typeface="Times New Roman" panose="02020603050405020304"/>
            </a:endParaRPr>
          </a:p>
        </p:txBody>
      </p:sp>
      <p:sp>
        <p:nvSpPr>
          <p:cNvPr id="124" name="Google Shape;124;p17"/>
          <p:cNvSpPr txBox="1"/>
          <p:nvPr/>
        </p:nvSpPr>
        <p:spPr>
          <a:xfrm>
            <a:off x="5924550" y="659950"/>
            <a:ext cx="53754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solidFill>
                  <a:srgbClr val="FFFFFF"/>
                </a:solidFill>
                <a:latin typeface="Times New Roman" panose="02020603050405020304"/>
                <a:ea typeface="Times New Roman" panose="02020603050405020304"/>
                <a:cs typeface="Times New Roman" panose="02020603050405020304"/>
                <a:sym typeface="Times New Roman" panose="02020603050405020304"/>
              </a:rPr>
              <a:t>ENVIRONMENT</a:t>
            </a:r>
            <a:endParaRPr sz="2500" b="1">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5" name="Google Shape;125;p17"/>
          <p:cNvSpPr txBox="1"/>
          <p:nvPr/>
        </p:nvSpPr>
        <p:spPr>
          <a:xfrm>
            <a:off x="865150" y="1751500"/>
            <a:ext cx="4819200" cy="56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500" b="1">
                <a:latin typeface="Times New Roman" panose="02020603050405020304"/>
                <a:ea typeface="Times New Roman" panose="02020603050405020304"/>
                <a:cs typeface="Times New Roman" panose="02020603050405020304"/>
                <a:sym typeface="Times New Roman" panose="02020603050405020304"/>
              </a:rPr>
              <a:t>HARDWARE</a:t>
            </a:r>
            <a:endParaRPr sz="2500" b="1">
              <a:latin typeface="Times New Roman" panose="02020603050405020304"/>
              <a:ea typeface="Times New Roman" panose="02020603050405020304"/>
              <a:cs typeface="Times New Roman" panose="02020603050405020304"/>
              <a:sym typeface="Times New Roman" panose="02020603050405020304"/>
            </a:endParaRPr>
          </a:p>
        </p:txBody>
      </p:sp>
      <p:sp>
        <p:nvSpPr>
          <p:cNvPr id="126" name="Google Shape;126;p17"/>
          <p:cNvSpPr txBox="1"/>
          <p:nvPr/>
        </p:nvSpPr>
        <p:spPr>
          <a:xfrm>
            <a:off x="6490950" y="1751500"/>
            <a:ext cx="4242600" cy="56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latin typeface="Century Gothic" panose="020B0502020202020204"/>
                <a:ea typeface="Century Gothic" panose="020B0502020202020204"/>
                <a:cs typeface="Century Gothic" panose="020B0502020202020204"/>
                <a:sym typeface="Century Gothic" panose="020B0502020202020204"/>
              </a:rPr>
              <a:t>HH</a:t>
            </a:r>
            <a:r>
              <a:rPr lang="en-US" sz="2500" b="1">
                <a:solidFill>
                  <a:srgbClr val="FFFFFF"/>
                </a:solidFill>
                <a:latin typeface="Times New Roman" panose="02020603050405020304"/>
                <a:ea typeface="Times New Roman" panose="02020603050405020304"/>
                <a:cs typeface="Times New Roman" panose="02020603050405020304"/>
                <a:sym typeface="Times New Roman" panose="02020603050405020304"/>
              </a:rPr>
              <a:t>SOFTWARE</a:t>
            </a:r>
            <a:endParaRPr sz="2500" b="1">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7" name="Google Shape;127;p17"/>
          <p:cNvSpPr txBox="1"/>
          <p:nvPr/>
        </p:nvSpPr>
        <p:spPr>
          <a:xfrm>
            <a:off x="865150" y="2678250"/>
            <a:ext cx="4819200" cy="1554600"/>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0"/>
              </a:spcBef>
              <a:spcAft>
                <a:spcPts val="0"/>
              </a:spcAft>
              <a:buClr>
                <a:schemeClr val="dk1"/>
              </a:buClr>
              <a:buSzPts val="2000"/>
              <a:buFont typeface="Times New Roman" panose="02020603050405020304"/>
              <a:buChar char="●"/>
            </a:pPr>
            <a:r>
              <a:rPr lang="en-US" sz="2000">
                <a:solidFill>
                  <a:schemeClr val="dk1"/>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Processor : Intel Pentium Dual Core 2.00GHz</a:t>
            </a:r>
            <a:endParaRPr sz="2000">
              <a:solidFill>
                <a:schemeClr val="dk1"/>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115000"/>
              </a:lnSpc>
              <a:spcBef>
                <a:spcPts val="0"/>
              </a:spcBef>
              <a:spcAft>
                <a:spcPts val="0"/>
              </a:spcAft>
              <a:buClr>
                <a:schemeClr val="dk1"/>
              </a:buClr>
              <a:buSzPts val="2000"/>
              <a:buFont typeface="Times New Roman" panose="02020603050405020304"/>
              <a:buChar char="●"/>
            </a:pPr>
            <a:r>
              <a:rPr lang="en-US" sz="2000">
                <a:solidFill>
                  <a:schemeClr val="dk1"/>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Hard disk : 500 GB</a:t>
            </a:r>
            <a:endParaRPr sz="2000">
              <a:solidFill>
                <a:schemeClr val="dk1"/>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115000"/>
              </a:lnSpc>
              <a:spcBef>
                <a:spcPts val="0"/>
              </a:spcBef>
              <a:spcAft>
                <a:spcPts val="0"/>
              </a:spcAft>
              <a:buClr>
                <a:schemeClr val="dk1"/>
              </a:buClr>
              <a:buSzPts val="2000"/>
              <a:buFont typeface="Times New Roman" panose="02020603050405020304"/>
              <a:buChar char="●"/>
            </a:pPr>
            <a:r>
              <a:rPr lang="en-US" sz="2000">
                <a:solidFill>
                  <a:schemeClr val="dk1"/>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RAM : 8 GB (minimum)</a:t>
            </a:r>
            <a:endParaRPr sz="2000">
              <a:solidFill>
                <a:schemeClr val="dk1"/>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p:txBody>
      </p:sp>
      <p:sp>
        <p:nvSpPr>
          <p:cNvPr id="128" name="Google Shape;128;p17"/>
          <p:cNvSpPr txBox="1"/>
          <p:nvPr/>
        </p:nvSpPr>
        <p:spPr>
          <a:xfrm>
            <a:off x="6346800" y="2968500"/>
            <a:ext cx="4530900" cy="11082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Clr>
                <a:srgbClr val="FFFFFF"/>
              </a:buClr>
              <a:buSzPts val="2000"/>
              <a:buFont typeface="Times New Roman" panose="02020603050405020304"/>
              <a:buChar char="●"/>
            </a:pPr>
            <a:r>
              <a:rPr lang="en-US" sz="2000">
                <a:solidFill>
                  <a:srgbClr val="FFFFFF"/>
                </a:solidFill>
                <a:latin typeface="Times New Roman" panose="02020603050405020304"/>
                <a:ea typeface="Times New Roman" panose="02020603050405020304"/>
                <a:cs typeface="Times New Roman" panose="02020603050405020304"/>
                <a:sym typeface="Times New Roman" panose="02020603050405020304"/>
              </a:rPr>
              <a:t>Python 3.6.4 version</a:t>
            </a:r>
            <a:endParaRPr sz="2000">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spcBef>
                <a:spcPts val="0"/>
              </a:spcBef>
              <a:spcAft>
                <a:spcPts val="0"/>
              </a:spcAft>
              <a:buClr>
                <a:srgbClr val="FFFFFF"/>
              </a:buClr>
              <a:buSzPts val="2000"/>
              <a:buFont typeface="Times New Roman" panose="02020603050405020304"/>
              <a:buChar char="●"/>
            </a:pPr>
            <a:r>
              <a:rPr lang="en-US" sz="2000">
                <a:solidFill>
                  <a:srgbClr val="FFFFFF"/>
                </a:solidFill>
                <a:latin typeface="Times New Roman" panose="02020603050405020304"/>
                <a:ea typeface="Times New Roman" panose="02020603050405020304"/>
                <a:cs typeface="Times New Roman" panose="02020603050405020304"/>
                <a:sym typeface="Times New Roman" panose="02020603050405020304"/>
              </a:rPr>
              <a:t>Software Tool : Anaconda Navigator (IDE)</a:t>
            </a:r>
            <a:endParaRPr sz="2000">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33" name="Shape 133"/>
        <p:cNvGrpSpPr/>
        <p:nvPr/>
      </p:nvGrpSpPr>
      <p:grpSpPr>
        <a:xfrm>
          <a:off x="0" y="0"/>
          <a:ext cx="0" cy="0"/>
          <a:chOff x="0" y="0"/>
          <a:chExt cx="0" cy="0"/>
        </a:xfrm>
      </p:grpSpPr>
      <p:sp>
        <p:nvSpPr>
          <p:cNvPr id="134" name="Google Shape;134;p18"/>
          <p:cNvSpPr txBox="1"/>
          <p:nvPr/>
        </p:nvSpPr>
        <p:spPr>
          <a:xfrm>
            <a:off x="1781400" y="3005700"/>
            <a:ext cx="86292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000" b="1">
                <a:latin typeface="Times New Roman" panose="02020603050405020304"/>
                <a:ea typeface="Times New Roman" panose="02020603050405020304"/>
                <a:cs typeface="Times New Roman" panose="02020603050405020304"/>
                <a:sym typeface="Times New Roman" panose="02020603050405020304"/>
              </a:rPr>
              <a:t>SYSTEM ARCHITECTURE</a:t>
            </a:r>
            <a:endParaRPr sz="4000" b="1">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38" name="Shape 138"/>
        <p:cNvGrpSpPr/>
        <p:nvPr/>
      </p:nvGrpSpPr>
      <p:grpSpPr>
        <a:xfrm>
          <a:off x="0" y="0"/>
          <a:ext cx="0" cy="0"/>
          <a:chOff x="0" y="0"/>
          <a:chExt cx="0" cy="0"/>
        </a:xfrm>
      </p:grpSpPr>
      <p:sp>
        <p:nvSpPr>
          <p:cNvPr id="139" name="Google Shape;139;p19"/>
          <p:cNvSpPr/>
          <p:nvPr/>
        </p:nvSpPr>
        <p:spPr>
          <a:xfrm>
            <a:off x="6240350" y="948275"/>
            <a:ext cx="1112100" cy="49839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0" name="Google Shape;140;p19"/>
          <p:cNvPicPr preferRelativeResize="0"/>
          <p:nvPr/>
        </p:nvPicPr>
        <p:blipFill>
          <a:blip r:embed="rId1"/>
          <a:stretch>
            <a:fillRect/>
          </a:stretch>
        </p:blipFill>
        <p:spPr>
          <a:xfrm>
            <a:off x="1741675" y="99150"/>
            <a:ext cx="8708650" cy="6097851"/>
          </a:xfrm>
          <a:prstGeom prst="rect">
            <a:avLst/>
          </a:prstGeom>
          <a:noFill/>
          <a:ln>
            <a:noFill/>
          </a:ln>
        </p:spPr>
      </p:pic>
    </p:spTree>
  </p:cSld>
  <p:clrMapOvr>
    <a:masterClrMapping/>
  </p:clrMapOvr>
</p:sld>
</file>

<file path=ppt/theme/theme1.xml><?xml version="1.0" encoding="utf-8"?>
<a:theme xmlns:a="http://schemas.openxmlformats.org/drawingml/2006/main" name="RetrospectVTI">
  <a:themeElements>
    <a:clrScheme name="MONO">
      <a:dk1>
        <a:srgbClr val="000000"/>
      </a:dk1>
      <a:lt1>
        <a:srgbClr val="ECEEF7"/>
      </a:lt1>
      <a:dk2>
        <a:srgbClr val="000000"/>
      </a:dk2>
      <a:lt2>
        <a:srgbClr val="F5F8FF"/>
      </a:lt2>
      <a:accent1>
        <a:srgbClr val="ECEEF7"/>
      </a:accent1>
      <a:accent2>
        <a:srgbClr val="F5F8FF"/>
      </a:accent2>
      <a:accent3>
        <a:srgbClr val="A1A2A9"/>
      </a:accent3>
      <a:accent4>
        <a:srgbClr val="141514"/>
      </a:accent4>
      <a:accent5>
        <a:srgbClr val="000000"/>
      </a:accent5>
      <a:accent6>
        <a:srgbClr val="96969C"/>
      </a:accent6>
      <a:hlink>
        <a:srgbClr val="5F6063"/>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13099</Words>
  <Application>WPS Presentation</Application>
  <PresentationFormat/>
  <Paragraphs>349</Paragraphs>
  <Slides>35</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35</vt:i4>
      </vt:variant>
    </vt:vector>
  </HeadingPairs>
  <TitlesOfParts>
    <vt:vector size="45" baseType="lpstr">
      <vt:lpstr>Arial</vt:lpstr>
      <vt:lpstr>SimSun</vt:lpstr>
      <vt:lpstr>Wingdings</vt:lpstr>
      <vt:lpstr>Arial</vt:lpstr>
      <vt:lpstr>Century Gothic</vt:lpstr>
      <vt:lpstr>Calibri</vt:lpstr>
      <vt:lpstr>Times New Roman</vt:lpstr>
      <vt:lpstr>Microsoft YaHei</vt:lpstr>
      <vt:lpstr>Arial Unicode MS</vt:lpstr>
      <vt:lpstr>RetrospectVTI</vt:lpstr>
      <vt:lpstr>PowerPoint 演示文稿</vt:lpstr>
      <vt:lpstr>INTRODUCTION</vt:lpstr>
      <vt:lpstr>PowerPoint 演示文稿</vt:lpstr>
      <vt:lpstr>PowerPoint 演示文稿</vt:lpstr>
      <vt:lpstr>PowerPoint 演示文稿</vt:lpstr>
      <vt:lpstr>PROBLEM STATEMENT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DATASET</vt:lpstr>
      <vt:lpstr>MODULES</vt:lpstr>
      <vt:lpstr>PowerPoint 演示文稿</vt:lpstr>
      <vt:lpstr>DATA PRE-PROCESSING</vt:lpstr>
      <vt:lpstr>SEGMENTATION</vt:lpstr>
      <vt:lpstr>FEATURE EXTRACTION</vt:lpstr>
      <vt:lpstr>CLASSIFICATION</vt:lpstr>
      <vt:lpstr>TRAINING AND TESTING</vt:lpstr>
      <vt:lpstr>TREATMENT SUGGESTION</vt:lpstr>
      <vt:lpstr>REHABILITATION AFTER TREATMENT</vt:lpstr>
      <vt:lpstr>PERFORMANCE EVALUATION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CONCLUSION</vt:lpstr>
      <vt:lpstr>PowerPoint 演示文稿</vt:lpstr>
      <vt:lpstr>THANK YOU :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vaish</cp:lastModifiedBy>
  <cp:revision>2</cp:revision>
  <dcterms:created xsi:type="dcterms:W3CDTF">2021-06-17T19:27:30Z</dcterms:created>
  <dcterms:modified xsi:type="dcterms:W3CDTF">2021-06-17T19:35:40Z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1033-11.2.0.10152</vt:lpwstr>
  </property>
</Properties>
</file>